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4"/>
  </p:notesMasterIdLst>
  <p:handoutMasterIdLst>
    <p:handoutMasterId r:id="rId35"/>
  </p:handoutMasterIdLst>
  <p:sldIdLst>
    <p:sldId id="433" r:id="rId3"/>
    <p:sldId id="388" r:id="rId4"/>
    <p:sldId id="365" r:id="rId5"/>
    <p:sldId id="406" r:id="rId6"/>
    <p:sldId id="372" r:id="rId7"/>
    <p:sldId id="423" r:id="rId8"/>
    <p:sldId id="387" r:id="rId9"/>
    <p:sldId id="797" r:id="rId10"/>
    <p:sldId id="1334" r:id="rId11"/>
    <p:sldId id="367" r:id="rId12"/>
    <p:sldId id="350" r:id="rId13"/>
    <p:sldId id="260" r:id="rId14"/>
    <p:sldId id="368" r:id="rId15"/>
    <p:sldId id="360" r:id="rId16"/>
    <p:sldId id="435" r:id="rId17"/>
    <p:sldId id="427" r:id="rId18"/>
    <p:sldId id="424" r:id="rId19"/>
    <p:sldId id="790" r:id="rId20"/>
    <p:sldId id="776" r:id="rId21"/>
    <p:sldId id="429" r:id="rId22"/>
    <p:sldId id="787" r:id="rId23"/>
    <p:sldId id="788" r:id="rId24"/>
    <p:sldId id="789" r:id="rId25"/>
    <p:sldId id="769" r:id="rId26"/>
    <p:sldId id="764" r:id="rId27"/>
    <p:sldId id="1331" r:id="rId28"/>
    <p:sldId id="791" r:id="rId29"/>
    <p:sldId id="1271" r:id="rId30"/>
    <p:sldId id="1333" r:id="rId31"/>
    <p:sldId id="395" r:id="rId32"/>
    <p:sldId id="376" r:id="rId33"/>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024"/>
    <a:srgbClr val="030303"/>
    <a:srgbClr val="1F0F23"/>
    <a:srgbClr val="100812"/>
    <a:srgbClr val="190C1D"/>
    <a:srgbClr val="47565D"/>
    <a:srgbClr val="A6B5BC"/>
    <a:srgbClr val="637983"/>
    <a:srgbClr val="999999"/>
    <a:srgbClr val="EC69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3" autoAdjust="0"/>
    <p:restoredTop sz="94575" autoAdjust="0"/>
  </p:normalViewPr>
  <p:slideViewPr>
    <p:cSldViewPr snapToGrid="0">
      <p:cViewPr varScale="1">
        <p:scale>
          <a:sx n="61" d="100"/>
          <a:sy n="61" d="100"/>
        </p:scale>
        <p:origin x="888" y="60"/>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2025/2/18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42266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30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161" indent="0" algn="ctr">
              <a:buNone/>
              <a:defRPr sz="2000"/>
            </a:lvl2pPr>
            <a:lvl3pPr marL="914322" indent="0" algn="ctr">
              <a:buNone/>
              <a:defRPr sz="1800"/>
            </a:lvl3pPr>
            <a:lvl4pPr marL="1371483" indent="0" algn="ctr">
              <a:buNone/>
              <a:defRPr sz="1599"/>
            </a:lvl4pPr>
            <a:lvl5pPr marL="1828644" indent="0" algn="ctr">
              <a:buNone/>
              <a:defRPr sz="1599"/>
            </a:lvl5pPr>
            <a:lvl6pPr marL="2285805" indent="0" algn="ctr">
              <a:buNone/>
              <a:defRPr sz="1599"/>
            </a:lvl6pPr>
            <a:lvl7pPr marL="2742966" indent="0" algn="ctr">
              <a:buNone/>
              <a:defRPr sz="1599"/>
            </a:lvl7pPr>
            <a:lvl8pPr marL="3200127" indent="0" algn="ctr">
              <a:buNone/>
              <a:defRPr sz="1599"/>
            </a:lvl8pPr>
            <a:lvl9pPr marL="3657288"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1248886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374898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1">
                <a:solidFill>
                  <a:schemeClr val="tx1">
                    <a:tint val="75000"/>
                  </a:schemeClr>
                </a:solidFill>
              </a:defRPr>
            </a:lvl1pPr>
            <a:lvl2pPr marL="457161" indent="0">
              <a:buNone/>
              <a:defRPr sz="2000">
                <a:solidFill>
                  <a:schemeClr val="tx1">
                    <a:tint val="75000"/>
                  </a:schemeClr>
                </a:solidFill>
              </a:defRPr>
            </a:lvl2pPr>
            <a:lvl3pPr marL="914322" indent="0">
              <a:buNone/>
              <a:defRPr sz="1800">
                <a:solidFill>
                  <a:schemeClr val="tx1">
                    <a:tint val="75000"/>
                  </a:schemeClr>
                </a:solidFill>
              </a:defRPr>
            </a:lvl3pPr>
            <a:lvl4pPr marL="1371483" indent="0">
              <a:buNone/>
              <a:defRPr sz="1599">
                <a:solidFill>
                  <a:schemeClr val="tx1">
                    <a:tint val="75000"/>
                  </a:schemeClr>
                </a:solidFill>
              </a:defRPr>
            </a:lvl4pPr>
            <a:lvl5pPr marL="1828644" indent="0">
              <a:buNone/>
              <a:defRPr sz="1599">
                <a:solidFill>
                  <a:schemeClr val="tx1">
                    <a:tint val="75000"/>
                  </a:schemeClr>
                </a:solidFill>
              </a:defRPr>
            </a:lvl5pPr>
            <a:lvl6pPr marL="2285805" indent="0">
              <a:buNone/>
              <a:defRPr sz="1599">
                <a:solidFill>
                  <a:schemeClr val="tx1">
                    <a:tint val="75000"/>
                  </a:schemeClr>
                </a:solidFill>
              </a:defRPr>
            </a:lvl6pPr>
            <a:lvl7pPr marL="2742966" indent="0">
              <a:buNone/>
              <a:defRPr sz="1599">
                <a:solidFill>
                  <a:schemeClr val="tx1">
                    <a:tint val="75000"/>
                  </a:schemeClr>
                </a:solidFill>
              </a:defRPr>
            </a:lvl7pPr>
            <a:lvl8pPr marL="3200127" indent="0">
              <a:buNone/>
              <a:defRPr sz="1599">
                <a:solidFill>
                  <a:schemeClr val="tx1">
                    <a:tint val="75000"/>
                  </a:schemeClr>
                </a:solidFill>
              </a:defRPr>
            </a:lvl8pPr>
            <a:lvl9pPr marL="3657288"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2362735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143171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1" b="1"/>
            </a:lvl1pPr>
            <a:lvl2pPr marL="457161" indent="0">
              <a:buNone/>
              <a:defRPr sz="2000" b="1"/>
            </a:lvl2pPr>
            <a:lvl3pPr marL="914322" indent="0">
              <a:buNone/>
              <a:defRPr sz="1800" b="1"/>
            </a:lvl3pPr>
            <a:lvl4pPr marL="1371483" indent="0">
              <a:buNone/>
              <a:defRPr sz="1599" b="1"/>
            </a:lvl4pPr>
            <a:lvl5pPr marL="1828644" indent="0">
              <a:buNone/>
              <a:defRPr sz="1599" b="1"/>
            </a:lvl5pPr>
            <a:lvl6pPr marL="2285805" indent="0">
              <a:buNone/>
              <a:defRPr sz="1599" b="1"/>
            </a:lvl6pPr>
            <a:lvl7pPr marL="2742966" indent="0">
              <a:buNone/>
              <a:defRPr sz="1599" b="1"/>
            </a:lvl7pPr>
            <a:lvl8pPr marL="3200127" indent="0">
              <a:buNone/>
              <a:defRPr sz="1599" b="1"/>
            </a:lvl8pPr>
            <a:lvl9pPr marL="3657288"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1" b="1"/>
            </a:lvl1pPr>
            <a:lvl2pPr marL="457161" indent="0">
              <a:buNone/>
              <a:defRPr sz="2000" b="1"/>
            </a:lvl2pPr>
            <a:lvl3pPr marL="914322" indent="0">
              <a:buNone/>
              <a:defRPr sz="1800" b="1"/>
            </a:lvl3pPr>
            <a:lvl4pPr marL="1371483" indent="0">
              <a:buNone/>
              <a:defRPr sz="1599" b="1"/>
            </a:lvl4pPr>
            <a:lvl5pPr marL="1828644" indent="0">
              <a:buNone/>
              <a:defRPr sz="1599" b="1"/>
            </a:lvl5pPr>
            <a:lvl6pPr marL="2285805" indent="0">
              <a:buNone/>
              <a:defRPr sz="1599" b="1"/>
            </a:lvl6pPr>
            <a:lvl7pPr marL="2742966" indent="0">
              <a:buNone/>
              <a:defRPr sz="1599" b="1"/>
            </a:lvl7pPr>
            <a:lvl8pPr marL="3200127" indent="0">
              <a:buNone/>
              <a:defRPr sz="1599" b="1"/>
            </a:lvl8pPr>
            <a:lvl9pPr marL="3657288"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3271408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389146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65144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9" y="987426"/>
            <a:ext cx="6172200" cy="4873625"/>
          </a:xfrm>
        </p:spPr>
        <p:txBody>
          <a:bodyPr/>
          <a:lstStyle>
            <a:lvl1pPr>
              <a:defRPr sz="3199"/>
            </a:lvl1pPr>
            <a:lvl2pPr>
              <a:defRPr sz="2798"/>
            </a:lvl2pPr>
            <a:lvl3pPr>
              <a:defRPr sz="2401"/>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9"/>
            </a:lvl1pPr>
            <a:lvl2pPr marL="457161" indent="0">
              <a:buNone/>
              <a:defRPr sz="1399"/>
            </a:lvl2pPr>
            <a:lvl3pPr marL="914322" indent="0">
              <a:buNone/>
              <a:defRPr sz="1198"/>
            </a:lvl3pPr>
            <a:lvl4pPr marL="1371483" indent="0">
              <a:buNone/>
              <a:defRPr sz="998"/>
            </a:lvl4pPr>
            <a:lvl5pPr marL="1828644" indent="0">
              <a:buNone/>
              <a:defRPr sz="998"/>
            </a:lvl5pPr>
            <a:lvl6pPr marL="2285805" indent="0">
              <a:buNone/>
              <a:defRPr sz="998"/>
            </a:lvl6pPr>
            <a:lvl7pPr marL="2742966" indent="0">
              <a:buNone/>
              <a:defRPr sz="998"/>
            </a:lvl7pPr>
            <a:lvl8pPr marL="3200127" indent="0">
              <a:buNone/>
              <a:defRPr sz="998"/>
            </a:lvl8pPr>
            <a:lvl9pPr marL="3657288"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391696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9" y="987426"/>
            <a:ext cx="6172200" cy="4873625"/>
          </a:xfrm>
        </p:spPr>
        <p:txBody>
          <a:bodyPr anchor="t"/>
          <a:lstStyle>
            <a:lvl1pPr marL="0" indent="0">
              <a:buNone/>
              <a:defRPr sz="3199"/>
            </a:lvl1pPr>
            <a:lvl2pPr marL="457161" indent="0">
              <a:buNone/>
              <a:defRPr sz="2798"/>
            </a:lvl2pPr>
            <a:lvl3pPr marL="914322" indent="0">
              <a:buNone/>
              <a:defRPr sz="2401"/>
            </a:lvl3pPr>
            <a:lvl4pPr marL="1371483" indent="0">
              <a:buNone/>
              <a:defRPr sz="2000"/>
            </a:lvl4pPr>
            <a:lvl5pPr marL="1828644" indent="0">
              <a:buNone/>
              <a:defRPr sz="2000"/>
            </a:lvl5pPr>
            <a:lvl6pPr marL="2285805" indent="0">
              <a:buNone/>
              <a:defRPr sz="2000"/>
            </a:lvl6pPr>
            <a:lvl7pPr marL="2742966" indent="0">
              <a:buNone/>
              <a:defRPr sz="2000"/>
            </a:lvl7pPr>
            <a:lvl8pPr marL="3200127" indent="0">
              <a:buNone/>
              <a:defRPr sz="2000"/>
            </a:lvl8pPr>
            <a:lvl9pPr marL="3657288"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9"/>
            </a:lvl1pPr>
            <a:lvl2pPr marL="457161" indent="0">
              <a:buNone/>
              <a:defRPr sz="1399"/>
            </a:lvl2pPr>
            <a:lvl3pPr marL="914322" indent="0">
              <a:buNone/>
              <a:defRPr sz="1198"/>
            </a:lvl3pPr>
            <a:lvl4pPr marL="1371483" indent="0">
              <a:buNone/>
              <a:defRPr sz="998"/>
            </a:lvl4pPr>
            <a:lvl5pPr marL="1828644" indent="0">
              <a:buNone/>
              <a:defRPr sz="998"/>
            </a:lvl5pPr>
            <a:lvl6pPr marL="2285805" indent="0">
              <a:buNone/>
              <a:defRPr sz="998"/>
            </a:lvl6pPr>
            <a:lvl7pPr marL="2742966" indent="0">
              <a:buNone/>
              <a:defRPr sz="998"/>
            </a:lvl7pPr>
            <a:lvl8pPr marL="3200127" indent="0">
              <a:buNone/>
              <a:defRPr sz="998"/>
            </a:lvl8pPr>
            <a:lvl9pPr marL="3657288"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1126922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14920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4C7A3C6-F778-44EA-836A-E3BA509F81C2}" type="datetimeFigureOut">
              <a:rPr lang="zh-CN" altLang="en-US" smtClean="0"/>
              <a:t>2025/2/18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3314960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721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EF96371-341D-4F73-8937-5AE8EF54212E}"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2FE4A5-FB0A-4667-A5FF-89C3BA743AC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96371-341D-4F73-8937-5AE8EF54212E}" type="datetimeFigureOut">
              <a:rPr lang="zh-CN" altLang="en-US" smtClean="0"/>
              <a:t>2025/2/18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2FE4A5-FB0A-4667-A5FF-89C3BA743AC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8">
                <a:solidFill>
                  <a:schemeClr val="tx1">
                    <a:tint val="75000"/>
                  </a:schemeClr>
                </a:solidFill>
              </a:defRPr>
            </a:lvl1pPr>
          </a:lstStyle>
          <a:p>
            <a:fld id="{84C7A3C6-F778-44EA-836A-E3BA509F81C2}" type="datetimeFigureOut">
              <a:rPr lang="zh-CN" altLang="en-US" smtClean="0"/>
              <a:t>2025/2/18</a:t>
            </a:fld>
            <a:endParaRPr lang="zh-CN" altLang="en-US"/>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98">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8">
                <a:solidFill>
                  <a:schemeClr val="tx1">
                    <a:tint val="75000"/>
                  </a:schemeClr>
                </a:solidFill>
              </a:defRPr>
            </a:lvl1p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2680629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22" rtl="0" eaLnBrk="1" latinLnBrk="0" hangingPunct="1">
        <a:lnSpc>
          <a:spcPct val="90000"/>
        </a:lnSpc>
        <a:spcBef>
          <a:spcPct val="0"/>
        </a:spcBef>
        <a:buNone/>
        <a:defRPr sz="4402" kern="1200">
          <a:solidFill>
            <a:schemeClr val="tx1"/>
          </a:solidFill>
          <a:latin typeface="+mj-lt"/>
          <a:ea typeface="+mj-ea"/>
          <a:cs typeface="+mj-cs"/>
        </a:defRPr>
      </a:lvl1pPr>
    </p:titleStyle>
    <p:bodyStyle>
      <a:lvl1pPr marL="228581" indent="-228581" algn="l" defTabSz="914322" rtl="0" eaLnBrk="1" latinLnBrk="0" hangingPunct="1">
        <a:lnSpc>
          <a:spcPct val="90000"/>
        </a:lnSpc>
        <a:spcBef>
          <a:spcPts val="998"/>
        </a:spcBef>
        <a:buFont typeface="Arial" panose="020B0604020202020204" pitchFamily="34" charset="0"/>
        <a:buChar char="•"/>
        <a:defRPr sz="2798" kern="1200">
          <a:solidFill>
            <a:schemeClr val="tx1"/>
          </a:solidFill>
          <a:latin typeface="+mn-lt"/>
          <a:ea typeface="+mn-ea"/>
          <a:cs typeface="+mn-cs"/>
        </a:defRPr>
      </a:lvl1pPr>
      <a:lvl2pPr marL="685742" indent="-228581" algn="l" defTabSz="914322" rtl="0" eaLnBrk="1" latinLnBrk="0" hangingPunct="1">
        <a:lnSpc>
          <a:spcPct val="90000"/>
        </a:lnSpc>
        <a:spcBef>
          <a:spcPts val="501"/>
        </a:spcBef>
        <a:buFont typeface="Arial" panose="020B0604020202020204" pitchFamily="34" charset="0"/>
        <a:buChar char="•"/>
        <a:defRPr sz="2401" kern="1200">
          <a:solidFill>
            <a:schemeClr val="tx1"/>
          </a:solidFill>
          <a:latin typeface="+mn-lt"/>
          <a:ea typeface="+mn-ea"/>
          <a:cs typeface="+mn-cs"/>
        </a:defRPr>
      </a:lvl2pPr>
      <a:lvl3pPr marL="1142903" indent="-228581" algn="l" defTabSz="914322"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064"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225"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386"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547"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708"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5869"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2" rtl="0" eaLnBrk="1" latinLnBrk="0" hangingPunct="1">
        <a:defRPr sz="1800" kern="1200">
          <a:solidFill>
            <a:schemeClr val="tx1"/>
          </a:solidFill>
          <a:latin typeface="+mn-lt"/>
          <a:ea typeface="+mn-ea"/>
          <a:cs typeface="+mn-cs"/>
        </a:defRPr>
      </a:lvl1pPr>
      <a:lvl2pPr marL="457161" algn="l" defTabSz="914322" rtl="0" eaLnBrk="1" latinLnBrk="0" hangingPunct="1">
        <a:defRPr sz="1800" kern="1200">
          <a:solidFill>
            <a:schemeClr val="tx1"/>
          </a:solidFill>
          <a:latin typeface="+mn-lt"/>
          <a:ea typeface="+mn-ea"/>
          <a:cs typeface="+mn-cs"/>
        </a:defRPr>
      </a:lvl2pPr>
      <a:lvl3pPr marL="914322" algn="l" defTabSz="914322" rtl="0" eaLnBrk="1" latinLnBrk="0" hangingPunct="1">
        <a:defRPr sz="1800" kern="1200">
          <a:solidFill>
            <a:schemeClr val="tx1"/>
          </a:solidFill>
          <a:latin typeface="+mn-lt"/>
          <a:ea typeface="+mn-ea"/>
          <a:cs typeface="+mn-cs"/>
        </a:defRPr>
      </a:lvl3pPr>
      <a:lvl4pPr marL="1371483" algn="l" defTabSz="914322" rtl="0" eaLnBrk="1" latinLnBrk="0" hangingPunct="1">
        <a:defRPr sz="1800" kern="1200">
          <a:solidFill>
            <a:schemeClr val="tx1"/>
          </a:solidFill>
          <a:latin typeface="+mn-lt"/>
          <a:ea typeface="+mn-ea"/>
          <a:cs typeface="+mn-cs"/>
        </a:defRPr>
      </a:lvl4pPr>
      <a:lvl5pPr marL="1828644" algn="l" defTabSz="914322" rtl="0" eaLnBrk="1" latinLnBrk="0" hangingPunct="1">
        <a:defRPr sz="1800" kern="1200">
          <a:solidFill>
            <a:schemeClr val="tx1"/>
          </a:solidFill>
          <a:latin typeface="+mn-lt"/>
          <a:ea typeface="+mn-ea"/>
          <a:cs typeface="+mn-cs"/>
        </a:defRPr>
      </a:lvl5pPr>
      <a:lvl6pPr marL="2285805" algn="l" defTabSz="914322" rtl="0" eaLnBrk="1" latinLnBrk="0" hangingPunct="1">
        <a:defRPr sz="1800" kern="1200">
          <a:solidFill>
            <a:schemeClr val="tx1"/>
          </a:solidFill>
          <a:latin typeface="+mn-lt"/>
          <a:ea typeface="+mn-ea"/>
          <a:cs typeface="+mn-cs"/>
        </a:defRPr>
      </a:lvl6pPr>
      <a:lvl7pPr marL="2742966" algn="l" defTabSz="914322" rtl="0" eaLnBrk="1" latinLnBrk="0" hangingPunct="1">
        <a:defRPr sz="1800" kern="1200">
          <a:solidFill>
            <a:schemeClr val="tx1"/>
          </a:solidFill>
          <a:latin typeface="+mn-lt"/>
          <a:ea typeface="+mn-ea"/>
          <a:cs typeface="+mn-cs"/>
        </a:defRPr>
      </a:lvl7pPr>
      <a:lvl8pPr marL="3200127" algn="l" defTabSz="914322" rtl="0" eaLnBrk="1" latinLnBrk="0" hangingPunct="1">
        <a:defRPr sz="1800" kern="1200">
          <a:solidFill>
            <a:schemeClr val="tx1"/>
          </a:solidFill>
          <a:latin typeface="+mn-lt"/>
          <a:ea typeface="+mn-ea"/>
          <a:cs typeface="+mn-cs"/>
        </a:defRPr>
      </a:lvl8pPr>
      <a:lvl9pPr marL="3657288" algn="l" defTabSz="91432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xml"/><Relationship Id="rId7" Type="http://schemas.openxmlformats.org/officeDocument/2006/relationships/image" Target="../media/image6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57.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63003A-422E-3652-8D57-9708715478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文本框 15"/>
          <p:cNvSpPr txBox="1"/>
          <p:nvPr/>
        </p:nvSpPr>
        <p:spPr>
          <a:xfrm>
            <a:off x="4428263" y="386484"/>
            <a:ext cx="5849000" cy="707886"/>
          </a:xfrm>
          <a:prstGeom prst="rect">
            <a:avLst/>
          </a:prstGeom>
          <a:noFill/>
        </p:spPr>
        <p:txBody>
          <a:bodyPr wrap="square" rtlCol="0">
            <a:spAutoFit/>
          </a:bodyPr>
          <a:lstStyle/>
          <a:p>
            <a:pPr algn="ctr"/>
            <a:r>
              <a:rPr lang="en-US" altLang="zh-CN" sz="40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Dare to Live Life Proudly</a:t>
            </a:r>
          </a:p>
        </p:txBody>
      </p:sp>
      <p:sp>
        <p:nvSpPr>
          <p:cNvPr id="19" name="文本框 18"/>
          <p:cNvSpPr txBox="1"/>
          <p:nvPr/>
        </p:nvSpPr>
        <p:spPr>
          <a:xfrm>
            <a:off x="2539096" y="1101626"/>
            <a:ext cx="7113808" cy="395814"/>
          </a:xfrm>
          <a:prstGeom prst="rect">
            <a:avLst/>
          </a:prstGeom>
          <a:noFill/>
        </p:spPr>
        <p:txBody>
          <a:bodyPr wrap="square">
            <a:spAutoFit/>
          </a:bodyPr>
          <a:lstStyle/>
          <a:p>
            <a:pPr algn="ctr">
              <a:lnSpc>
                <a:spcPct val="150000"/>
              </a:lnSpc>
            </a:pPr>
            <a:r>
              <a:rPr lang="en-US" altLang="zh-CN" sz="1500" dirty="0">
                <a:solidFill>
                  <a:schemeClr val="bg2">
                    <a:lumMod val="50000"/>
                  </a:schemeClr>
                </a:solidFill>
                <a:latin typeface="Arial" panose="020B0604020202020204" pitchFamily="34" charset="0"/>
                <a:cs typeface="Arial" panose="020B0604020202020204" pitchFamily="34" charset="0"/>
              </a:rPr>
              <a:t>6.745" HD+      Powered by</a:t>
            </a:r>
            <a:r>
              <a:rPr lang="zh-CN" altLang="en-US" sz="1500" dirty="0">
                <a:solidFill>
                  <a:schemeClr val="bg2">
                    <a:lumMod val="50000"/>
                  </a:schemeClr>
                </a:solidFill>
                <a:latin typeface="Arial" panose="020B0604020202020204" pitchFamily="34" charset="0"/>
                <a:cs typeface="Arial" panose="020B0604020202020204" pitchFamily="34" charset="0"/>
              </a:rPr>
              <a:t> </a:t>
            </a:r>
            <a:r>
              <a:rPr lang="en-US" altLang="zh-CN" sz="1500" dirty="0">
                <a:solidFill>
                  <a:schemeClr val="bg2">
                    <a:lumMod val="50000"/>
                  </a:schemeClr>
                </a:solidFill>
                <a:latin typeface="Arial" panose="020B0604020202020204" pitchFamily="34" charset="0"/>
                <a:cs typeface="Arial" panose="020B0604020202020204" pitchFamily="34" charset="0"/>
              </a:rPr>
              <a:t>T606     50MP Rear Camera  </a:t>
            </a:r>
          </a:p>
        </p:txBody>
      </p:sp>
      <p:sp>
        <p:nvSpPr>
          <p:cNvPr id="4" name="文本框 3"/>
          <p:cNvSpPr txBox="1"/>
          <p:nvPr/>
        </p:nvSpPr>
        <p:spPr>
          <a:xfrm>
            <a:off x="1075463" y="463885"/>
            <a:ext cx="3928337" cy="553085"/>
          </a:xfrm>
          <a:prstGeom prst="rect">
            <a:avLst/>
          </a:prstGeom>
          <a:noFill/>
        </p:spPr>
        <p:txBody>
          <a:bodyPr wrap="square" rtlCol="0">
            <a:spAutoFit/>
          </a:bodyPr>
          <a:lstStyle/>
          <a:p>
            <a:pPr algn="ctr"/>
            <a:r>
              <a:rPr lang="en-US" altLang="zh-CN" sz="30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COOLMINTT X9</a:t>
            </a:r>
          </a:p>
        </p:txBody>
      </p:sp>
      <p:sp>
        <p:nvSpPr>
          <p:cNvPr id="2" name="椭圆 1"/>
          <p:cNvSpPr/>
          <p:nvPr/>
        </p:nvSpPr>
        <p:spPr>
          <a:xfrm>
            <a:off x="4763347" y="1315369"/>
            <a:ext cx="54187" cy="45719"/>
          </a:xfrm>
          <a:prstGeom prst="ellipse">
            <a:avLst/>
          </a:prstGeom>
          <a:solidFill>
            <a:srgbClr val="70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590241" y="1315368"/>
            <a:ext cx="54187" cy="45719"/>
          </a:xfrm>
          <a:prstGeom prst="ellipse">
            <a:avLst/>
          </a:prstGeom>
          <a:solidFill>
            <a:srgbClr val="70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文本框 3"/>
          <p:cNvSpPr txBox="1"/>
          <p:nvPr/>
        </p:nvSpPr>
        <p:spPr>
          <a:xfrm>
            <a:off x="2873829" y="2669649"/>
            <a:ext cx="6444342" cy="861774"/>
          </a:xfrm>
          <a:prstGeom prst="rect">
            <a:avLst/>
          </a:prstGeom>
          <a:noFill/>
        </p:spPr>
        <p:txBody>
          <a:bodyPr wrap="square" rtlCol="0">
            <a:spAutoFit/>
          </a:bodyPr>
          <a:lstStyle/>
          <a:p>
            <a:pPr algn="ctr"/>
            <a:r>
              <a:rPr lang="en-US" altLang="zh-CN" sz="50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Camera configuration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7" name="文本框 16"/>
          <p:cNvSpPr txBox="1"/>
          <p:nvPr/>
        </p:nvSpPr>
        <p:spPr>
          <a:xfrm>
            <a:off x="593875" y="1800396"/>
            <a:ext cx="4059405" cy="535531"/>
          </a:xfrm>
          <a:prstGeom prst="rect">
            <a:avLst/>
          </a:prstGeom>
          <a:noFill/>
        </p:spPr>
        <p:txBody>
          <a:bodyPr wrap="square" rtlCol="0">
            <a:spAutoFit/>
          </a:bodyPr>
          <a:lstStyle>
            <a:defPPr>
              <a:defRPr lang="zh-CN"/>
            </a:defPPr>
            <a:lvl1pPr algn="ctr">
              <a:defRPr sz="3600" b="1" spc="-15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algn="l">
              <a:lnSpc>
                <a:spcPct val="90000"/>
              </a:lnSpc>
              <a:spcBef>
                <a:spcPct val="0"/>
              </a:spcBef>
              <a:defRPr/>
            </a:pPr>
            <a:r>
              <a:rPr lang="en-US" altLang="zh-CN" sz="3200" dirty="0"/>
              <a:t>Unleash Every Detail</a:t>
            </a:r>
          </a:p>
        </p:txBody>
      </p:sp>
      <p:sp>
        <p:nvSpPr>
          <p:cNvPr id="27" name="文本框 26"/>
          <p:cNvSpPr txBox="1"/>
          <p:nvPr/>
        </p:nvSpPr>
        <p:spPr>
          <a:xfrm>
            <a:off x="593874" y="2835275"/>
            <a:ext cx="4059406" cy="1635769"/>
          </a:xfrm>
          <a:prstGeom prst="rect">
            <a:avLst/>
          </a:prstGeom>
          <a:noFill/>
        </p:spPr>
        <p:txBody>
          <a:bodyPr wrap="square" rtlCol="0">
            <a:spAutoFit/>
          </a:bodyPr>
          <a:lstStyle/>
          <a:p>
            <a:pPr>
              <a:lnSpc>
                <a:spcPct val="121000"/>
              </a:lnSpc>
            </a:pPr>
            <a:r>
              <a:rPr lang="en-US" altLang="zh-CN" sz="1200" dirty="0">
                <a:solidFill>
                  <a:schemeClr val="tx1">
                    <a:lumMod val="50000"/>
                    <a:lumOff val="50000"/>
                  </a:schemeClr>
                </a:solidFill>
                <a:latin typeface="Arial" panose="020B0604020202020204" pitchFamily="34" charset="0"/>
                <a:cs typeface="Arial" panose="020B0604020202020204" pitchFamily="34" charset="0"/>
              </a:rPr>
              <a:t>Ultra-high resolution and precise detail capture make every frame of the picture appear fine and reproduce every detail of reality. Combined with advanced image processing algorithms, this camera can provide excellent performance in various lighting conditions, from bright sunlight to faint night scenes, and can take colorful, delicate and clear photos.</a:t>
            </a:r>
          </a:p>
        </p:txBody>
      </p:sp>
      <p:sp>
        <p:nvSpPr>
          <p:cNvPr id="6" name="文本框 5"/>
          <p:cNvSpPr txBox="1"/>
          <p:nvPr/>
        </p:nvSpPr>
        <p:spPr>
          <a:xfrm>
            <a:off x="593873" y="2433713"/>
            <a:ext cx="2323498" cy="369332"/>
          </a:xfrm>
          <a:prstGeom prst="rect">
            <a:avLst/>
          </a:prstGeom>
          <a:noFill/>
        </p:spPr>
        <p:txBody>
          <a:bodyPr wrap="square" rtlCol="0">
            <a:spAutoFit/>
          </a:bodyPr>
          <a:lstStyle/>
          <a:p>
            <a:r>
              <a:rPr lang="en-US" altLang="zh-CN" b="1" dirty="0">
                <a:solidFill>
                  <a:schemeClr val="bg1">
                    <a:lumMod val="95000"/>
                  </a:schemeClr>
                </a:solidFill>
                <a:latin typeface="Arial" panose="020B0604020202020204" pitchFamily="34" charset="0"/>
                <a:cs typeface="Arial" panose="020B0604020202020204" pitchFamily="34" charset="0"/>
              </a:rPr>
              <a:t>with 50MP Camera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636B0B2-8BB0-2690-85C0-BE79E255FF0F}"/>
              </a:ext>
            </a:extLst>
          </p:cNvPr>
          <p:cNvPicPr>
            <a:picLocks noChangeAspect="1"/>
          </p:cNvPicPr>
          <p:nvPr/>
        </p:nvPicPr>
        <p:blipFill>
          <a:blip r:embed="rId2" cstate="print">
            <a:extLst>
              <a:ext uri="{28A0092B-C50C-407E-A947-70E740481C1C}">
                <a14:useLocalDpi xmlns:a14="http://schemas.microsoft.com/office/drawing/2010/main" val="0"/>
              </a:ext>
            </a:extLst>
          </a:blip>
          <a:srcRect t="8709"/>
          <a:stretch/>
        </p:blipFill>
        <p:spPr>
          <a:xfrm>
            <a:off x="0" y="0"/>
            <a:ext cx="12192001" cy="6858000"/>
          </a:xfrm>
          <a:prstGeom prst="rect">
            <a:avLst/>
          </a:prstGeom>
        </p:spPr>
      </p:pic>
      <p:sp>
        <p:nvSpPr>
          <p:cNvPr id="4" name="矩形 3">
            <a:extLst>
              <a:ext uri="{FF2B5EF4-FFF2-40B4-BE49-F238E27FC236}">
                <a16:creationId xmlns:a16="http://schemas.microsoft.com/office/drawing/2014/main" id="{4AEEDA68-37A3-C27D-3851-53EC1CEE5AAA}"/>
              </a:ext>
            </a:extLst>
          </p:cNvPr>
          <p:cNvSpPr/>
          <p:nvPr/>
        </p:nvSpPr>
        <p:spPr>
          <a:xfrm>
            <a:off x="0" y="0"/>
            <a:ext cx="11614150" cy="6858000"/>
          </a:xfrm>
          <a:prstGeom prst="rect">
            <a:avLst/>
          </a:prstGeom>
          <a:gradFill flip="none" rotWithShape="1">
            <a:gsLst>
              <a:gs pos="43000">
                <a:schemeClr val="tx1">
                  <a:alpha val="0"/>
                </a:schemeClr>
              </a:gs>
              <a:gs pos="91000">
                <a:srgbClr val="1B202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p:cNvSpPr txBox="1"/>
          <p:nvPr/>
        </p:nvSpPr>
        <p:spPr>
          <a:xfrm>
            <a:off x="487134" y="1094905"/>
            <a:ext cx="3687540" cy="1569660"/>
          </a:xfrm>
          <a:prstGeom prst="rect">
            <a:avLst/>
          </a:prstGeom>
          <a:noFill/>
        </p:spPr>
        <p:txBody>
          <a:bodyPr wrap="square" rtlCol="0">
            <a:spAutoFit/>
          </a:bodyPr>
          <a:lstStyle/>
          <a:p>
            <a:r>
              <a:rPr lang="en-US" altLang="zh-CN" sz="32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Capture Your True Beauty, Anytime, Anywhere</a:t>
            </a:r>
          </a:p>
        </p:txBody>
      </p:sp>
      <p:sp>
        <p:nvSpPr>
          <p:cNvPr id="25" name="文本框 24"/>
          <p:cNvSpPr txBox="1"/>
          <p:nvPr/>
        </p:nvSpPr>
        <p:spPr>
          <a:xfrm>
            <a:off x="487134" y="3262269"/>
            <a:ext cx="3687540" cy="1277273"/>
          </a:xfrm>
          <a:prstGeom prst="rect">
            <a:avLst/>
          </a:prstGeom>
          <a:noFill/>
        </p:spPr>
        <p:txBody>
          <a:bodyPr wrap="square" rtlCol="0">
            <a:spAutoFit/>
          </a:bodyPr>
          <a:lstStyle/>
          <a:p>
            <a:r>
              <a:rPr lang="en-US" altLang="zh-CN" sz="1100" dirty="0">
                <a:solidFill>
                  <a:schemeClr val="bg1">
                    <a:lumMod val="65000"/>
                  </a:schemeClr>
                </a:solidFill>
                <a:latin typeface="Arial" panose="020B0604020202020204" pitchFamily="34" charset="0"/>
                <a:cs typeface="Arial" panose="020B0604020202020204" pitchFamily="34" charset="0"/>
              </a:rPr>
              <a:t>This 8MP front camera not only has HD resolution to capture more details for clearer and more stunning selfies, but also integrates advanced portrait optimization technology. Whether you are outdoors in the sun or in a softly lit indoor environment, it can intelligently adjust the light and color to ensure that your face always looks its best.</a:t>
            </a:r>
          </a:p>
        </p:txBody>
      </p:sp>
      <p:sp>
        <p:nvSpPr>
          <p:cNvPr id="17" name="文本框 16"/>
          <p:cNvSpPr txBox="1"/>
          <p:nvPr/>
        </p:nvSpPr>
        <p:spPr>
          <a:xfrm>
            <a:off x="487134" y="6326559"/>
            <a:ext cx="2309816" cy="276999"/>
          </a:xfrm>
          <a:prstGeom prst="rect">
            <a:avLst/>
          </a:prstGeom>
          <a:noFill/>
        </p:spPr>
        <p:txBody>
          <a:bodyPr wrap="square" rtlCol="0">
            <a:spAutoFit/>
          </a:bodyPr>
          <a:lstStyle/>
          <a:p>
            <a:r>
              <a:rPr lang="en-US" altLang="zh-CN" sz="600" dirty="0">
                <a:solidFill>
                  <a:schemeClr val="tx1">
                    <a:lumMod val="75000"/>
                    <a:lumOff val="25000"/>
                  </a:schemeClr>
                </a:solidFill>
                <a:latin typeface="Arial" panose="020B0604020202020204" pitchFamily="34" charset="0"/>
                <a:cs typeface="Arial" panose="020B0604020202020204" pitchFamily="34" charset="0"/>
              </a:rPr>
              <a:t>The display pictures are simulated images, </a:t>
            </a:r>
          </a:p>
          <a:p>
            <a:r>
              <a:rPr lang="en-US" altLang="zh-CN" sz="600" dirty="0">
                <a:solidFill>
                  <a:schemeClr val="tx1">
                    <a:lumMod val="75000"/>
                    <a:lumOff val="25000"/>
                  </a:schemeClr>
                </a:solidFill>
                <a:latin typeface="Arial" panose="020B0604020202020204" pitchFamily="34" charset="0"/>
                <a:cs typeface="Arial" panose="020B0604020202020204" pitchFamily="34" charset="0"/>
              </a:rPr>
              <a:t>which are only used for function description purposes.</a:t>
            </a:r>
          </a:p>
        </p:txBody>
      </p:sp>
      <p:sp>
        <p:nvSpPr>
          <p:cNvPr id="11" name="文本框 10"/>
          <p:cNvSpPr txBox="1"/>
          <p:nvPr/>
        </p:nvSpPr>
        <p:spPr>
          <a:xfrm>
            <a:off x="487134" y="2772791"/>
            <a:ext cx="4221480" cy="291465"/>
          </a:xfrm>
          <a:prstGeom prst="rect">
            <a:avLst/>
          </a:prstGeom>
          <a:noFill/>
        </p:spPr>
        <p:txBody>
          <a:bodyPr wrap="square" rtlCol="0">
            <a:spAutoFit/>
          </a:bodyPr>
          <a:lstStyle/>
          <a:p>
            <a:r>
              <a:rPr lang="en-US" altLang="zh-CN" sz="1300" b="1" dirty="0">
                <a:solidFill>
                  <a:schemeClr val="bg1"/>
                </a:solidFill>
                <a:latin typeface="Arial" panose="020B0604020202020204" pitchFamily="34" charset="0"/>
                <a:cs typeface="Arial" panose="020B0604020202020204" pitchFamily="34" charset="0"/>
              </a:rPr>
              <a:t>with 8MP Front Camera</a:t>
            </a:r>
          </a:p>
        </p:txBody>
      </p:sp>
      <p:pic>
        <p:nvPicPr>
          <p:cNvPr id="5" name="图片 4" descr="屏幕上有字&#10;&#10;中度可信度描述已自动生成">
            <a:extLst>
              <a:ext uri="{FF2B5EF4-FFF2-40B4-BE49-F238E27FC236}">
                <a16:creationId xmlns:a16="http://schemas.microsoft.com/office/drawing/2014/main" id="{D985670E-A893-9EF2-C2BD-CB12BA0CF717}"/>
              </a:ext>
            </a:extLst>
          </p:cNvPr>
          <p:cNvPicPr>
            <a:picLocks noChangeAspect="1"/>
          </p:cNvPicPr>
          <p:nvPr/>
        </p:nvPicPr>
        <p:blipFill>
          <a:blip r:embed="rId3" cstate="print">
            <a:extLst>
              <a:ext uri="{28A0092B-C50C-407E-A947-70E740481C1C}">
                <a14:useLocalDpi xmlns:a14="http://schemas.microsoft.com/office/drawing/2010/main" val="0"/>
              </a:ext>
            </a:extLst>
          </a:blip>
          <a:srcRect l="15388" t="4888" r="15171" b="32736"/>
          <a:stretch/>
        </p:blipFill>
        <p:spPr>
          <a:xfrm>
            <a:off x="4257224" y="466344"/>
            <a:ext cx="5165269" cy="63916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2873829" y="2669649"/>
            <a:ext cx="6444342" cy="861774"/>
          </a:xfrm>
          <a:prstGeom prst="rect">
            <a:avLst/>
          </a:prstGeom>
          <a:noFill/>
        </p:spPr>
        <p:txBody>
          <a:bodyPr wrap="square" rtlCol="0">
            <a:spAutoFit/>
          </a:bodyPr>
          <a:lstStyle/>
          <a:p>
            <a:pPr algn="ctr"/>
            <a:r>
              <a:rPr lang="en-US" altLang="zh-CN" sz="50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Camera key features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矩形 4"/>
          <p:cNvSpPr/>
          <p:nvPr/>
        </p:nvSpPr>
        <p:spPr>
          <a:xfrm>
            <a:off x="4005893" y="519610"/>
            <a:ext cx="4091314" cy="590931"/>
          </a:xfrm>
          <a:prstGeom prst="rect">
            <a:avLst/>
          </a:prstGeom>
        </p:spPr>
        <p:txBody>
          <a:bodyPr wrap="square">
            <a:spAutoFit/>
          </a:bodyPr>
          <a:lstStyle/>
          <a:p>
            <a:pPr algn="ctr">
              <a:lnSpc>
                <a:spcPct val="90000"/>
              </a:lnSpc>
              <a:spcBef>
                <a:spcPct val="0"/>
              </a:spcBef>
              <a:defRPr/>
            </a:pPr>
            <a:r>
              <a:rPr lang="en-US" altLang="zh-CN"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rPr>
              <a:t>Pro Mode</a:t>
            </a:r>
          </a:p>
        </p:txBody>
      </p:sp>
      <p:sp>
        <p:nvSpPr>
          <p:cNvPr id="6" name="矩形 5"/>
          <p:cNvSpPr/>
          <p:nvPr/>
        </p:nvSpPr>
        <p:spPr>
          <a:xfrm>
            <a:off x="2781851" y="1098199"/>
            <a:ext cx="6539398" cy="461665"/>
          </a:xfrm>
          <a:prstGeom prst="rect">
            <a:avLst/>
          </a:prstGeom>
        </p:spPr>
        <p:txBody>
          <a:bodyPr wrap="square">
            <a:spAutoFit/>
          </a:bodyPr>
          <a:lstStyle/>
          <a:p>
            <a:pPr algn="ctr"/>
            <a:r>
              <a:rPr lang="en-US" altLang="zh-CN" sz="1200" dirty="0">
                <a:solidFill>
                  <a:schemeClr val="bg1">
                    <a:lumMod val="65000"/>
                  </a:schemeClr>
                </a:solidFill>
                <a:latin typeface="Arial" panose="020B0604020202020204" pitchFamily="34" charset="0"/>
                <a:cs typeface="Arial" panose="020B0604020202020204" pitchFamily="34" charset="0"/>
              </a:rPr>
              <a:t>Pro mode offers you adjustable parameters adjustment, easy to frame the views even in different scenes, delivering a professionals-like shooting experience. </a:t>
            </a:r>
          </a:p>
        </p:txBody>
      </p:sp>
      <p:sp>
        <p:nvSpPr>
          <p:cNvPr id="9" name="文本框 8"/>
          <p:cNvSpPr txBox="1"/>
          <p:nvPr/>
        </p:nvSpPr>
        <p:spPr>
          <a:xfrm>
            <a:off x="9955056" y="6419475"/>
            <a:ext cx="2236944" cy="276999"/>
          </a:xfrm>
          <a:prstGeom prst="rect">
            <a:avLst/>
          </a:prstGeom>
          <a:noFill/>
        </p:spPr>
        <p:txBody>
          <a:bodyPr wrap="square" rtlCol="0">
            <a:spAutoFit/>
          </a:bodyPr>
          <a:lstStyle/>
          <a:p>
            <a:r>
              <a:rPr lang="en-US" altLang="zh-CN" sz="600" dirty="0">
                <a:solidFill>
                  <a:schemeClr val="tx1">
                    <a:lumMod val="75000"/>
                    <a:lumOff val="25000"/>
                  </a:schemeClr>
                </a:solidFill>
                <a:latin typeface="Arial" panose="020B0604020202020204" pitchFamily="34" charset="0"/>
                <a:cs typeface="Arial" panose="020B0604020202020204" pitchFamily="34" charset="0"/>
              </a:rPr>
              <a:t>The display pictures are simulated images, </a:t>
            </a:r>
          </a:p>
          <a:p>
            <a:r>
              <a:rPr lang="en-US" altLang="zh-CN" sz="600" dirty="0">
                <a:solidFill>
                  <a:schemeClr val="tx1">
                    <a:lumMod val="75000"/>
                    <a:lumOff val="25000"/>
                  </a:schemeClr>
                </a:solidFill>
                <a:latin typeface="Arial" panose="020B0604020202020204" pitchFamily="34" charset="0"/>
                <a:cs typeface="Arial" panose="020B0604020202020204" pitchFamily="34" charset="0"/>
              </a:rPr>
              <a:t>which are only used for function description purposes.</a:t>
            </a:r>
          </a:p>
        </p:txBody>
      </p:sp>
      <p:pic>
        <p:nvPicPr>
          <p:cNvPr id="7" name="图片 6" descr="建筑与房屋的城市空拍图与配字&#10;&#10;描述已自动生成">
            <a:extLst>
              <a:ext uri="{FF2B5EF4-FFF2-40B4-BE49-F238E27FC236}">
                <a16:creationId xmlns:a16="http://schemas.microsoft.com/office/drawing/2014/main" id="{2F397433-995B-DB53-4585-59C18AD2E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1756833"/>
            <a:ext cx="9804400" cy="4386609"/>
          </a:xfrm>
          <a:prstGeom prst="roundRect">
            <a:avLst>
              <a:gd name="adj" fmla="val 8126"/>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040C747-1C0F-7DF5-AF65-3ECC48C9B4BB}"/>
              </a:ext>
            </a:extLst>
          </p:cNvPr>
          <p:cNvPicPr>
            <a:picLocks noChangeAspect="1"/>
          </p:cNvPicPr>
          <p:nvPr/>
        </p:nvPicPr>
        <p:blipFill>
          <a:blip r:embed="rId2" cstate="print">
            <a:extLst>
              <a:ext uri="{28A0092B-C50C-407E-A947-70E740481C1C}">
                <a14:useLocalDpi xmlns:a14="http://schemas.microsoft.com/office/drawing/2010/main" val="0"/>
              </a:ext>
            </a:extLst>
          </a:blip>
          <a:srcRect t="26" b="26"/>
          <a:stretch/>
        </p:blipFill>
        <p:spPr>
          <a:xfrm>
            <a:off x="4835283" y="582891"/>
            <a:ext cx="6789658" cy="4524040"/>
          </a:xfrm>
          <a:prstGeom prst="rect">
            <a:avLst/>
          </a:prstGeom>
        </p:spPr>
      </p:pic>
      <p:sp>
        <p:nvSpPr>
          <p:cNvPr id="5" name="文本框 4"/>
          <p:cNvSpPr txBox="1"/>
          <p:nvPr/>
        </p:nvSpPr>
        <p:spPr>
          <a:xfrm>
            <a:off x="679447" y="467701"/>
            <a:ext cx="3473453" cy="954107"/>
          </a:xfrm>
          <a:prstGeom prst="rect">
            <a:avLst/>
          </a:prstGeom>
          <a:noFill/>
        </p:spPr>
        <p:txBody>
          <a:bodyPr wrap="square" rtlCol="0">
            <a:spAutoFit/>
          </a:bodyPr>
          <a:lstStyle/>
          <a:p>
            <a:r>
              <a:rPr lang="en-US" altLang="zh-CN" sz="2800" b="1" dirty="0">
                <a:gradFill>
                  <a:gsLst>
                    <a:gs pos="100000">
                      <a:srgbClr val="A5D1DF"/>
                    </a:gs>
                    <a:gs pos="80000">
                      <a:schemeClr val="accent1">
                        <a:lumMod val="60000"/>
                        <a:lumOff val="40000"/>
                      </a:schemeClr>
                    </a:gs>
                    <a:gs pos="53969">
                      <a:srgbClr val="3F90D9"/>
                    </a:gs>
                    <a:gs pos="28300">
                      <a:schemeClr val="accent1">
                        <a:lumMod val="60000"/>
                        <a:lumOff val="40000"/>
                      </a:schemeClr>
                    </a:gs>
                    <a:gs pos="0">
                      <a:srgbClr val="F06C5E"/>
                    </a:gs>
                  </a:gsLst>
                  <a:lin ang="2700000" scaled="0"/>
                </a:gradFill>
                <a:latin typeface="Arial" panose="020B0604020202020204" pitchFamily="34" charset="0"/>
                <a:cs typeface="Arial" panose="020B0604020202020204" pitchFamily="34" charset="0"/>
              </a:rPr>
              <a:t>     </a:t>
            </a:r>
            <a:r>
              <a:rPr lang="en-US" altLang="zh-CN" sz="28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rPr>
              <a:t>Differentiate the Style of Your Life</a:t>
            </a:r>
            <a:endParaRPr lang="en-US" altLang="zh-CN"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endParaRPr>
          </a:p>
        </p:txBody>
      </p:sp>
      <p:sp>
        <p:nvSpPr>
          <p:cNvPr id="6" name="文本框 5"/>
          <p:cNvSpPr txBox="1"/>
          <p:nvPr/>
        </p:nvSpPr>
        <p:spPr>
          <a:xfrm>
            <a:off x="679447" y="1734777"/>
            <a:ext cx="3287291" cy="1568186"/>
          </a:xfrm>
          <a:prstGeom prst="rect">
            <a:avLst/>
          </a:prstGeom>
          <a:noFill/>
        </p:spPr>
        <p:txBody>
          <a:bodyPr wrap="square" rtlCol="0">
            <a:spAutoFit/>
          </a:bodyPr>
          <a:lstStyle/>
          <a:p>
            <a:pPr>
              <a:lnSpc>
                <a:spcPct val="125000"/>
              </a:lnSpc>
            </a:pPr>
            <a:r>
              <a:rPr lang="en-US" altLang="zh-CN" sz="1300" dirty="0">
                <a:solidFill>
                  <a:srgbClr val="808285"/>
                </a:solidFill>
                <a:latin typeface="Arial" panose="020B0604020202020204" pitchFamily="34" charset="0"/>
                <a:cs typeface="Arial" panose="020B0604020202020204" pitchFamily="34" charset="0"/>
              </a:rPr>
              <a:t>The camera equipped with AI scene recognition function can automatically detect and optimize a variety of shooting environments, whether it is food, scenery or portraits, it can present the best results with one click.</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050" y="585425"/>
            <a:ext cx="393700" cy="281349"/>
          </a:xfrm>
          <a:prstGeom prst="rect">
            <a:avLst/>
          </a:prstGeom>
        </p:spPr>
      </p:pic>
      <p:pic>
        <p:nvPicPr>
          <p:cNvPr id="42" name="图片 41"/>
          <p:cNvPicPr>
            <a:picLocks noChangeAspect="1"/>
          </p:cNvPicPr>
          <p:nvPr/>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991784" y="5760117"/>
            <a:ext cx="456148" cy="383700"/>
          </a:xfrm>
          <a:prstGeom prst="rect">
            <a:avLst/>
          </a:prstGeom>
        </p:spPr>
      </p:pic>
      <p:pic>
        <p:nvPicPr>
          <p:cNvPr id="43" name="图片 42"/>
          <p:cNvPicPr>
            <a:picLocks noChangeAspect="1"/>
          </p:cNvPicPr>
          <p:nvPr/>
        </p:nvPicPr>
        <p:blipFill>
          <a:blip r:embed="rId5"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1896725" y="5746083"/>
            <a:ext cx="543350" cy="415898"/>
          </a:xfrm>
          <a:prstGeom prst="rect">
            <a:avLst/>
          </a:prstGeom>
        </p:spPr>
      </p:pic>
      <p:pic>
        <p:nvPicPr>
          <p:cNvPr id="44" name="图片 43"/>
          <p:cNvPicPr>
            <a:picLocks noChangeAspect="1"/>
          </p:cNvPicPr>
          <p:nvPr/>
        </p:nvPicPr>
        <p:blipFill>
          <a:blip r:embed="rId6"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833464" y="5742574"/>
            <a:ext cx="374980" cy="423948"/>
          </a:xfrm>
          <a:prstGeom prst="rect">
            <a:avLst/>
          </a:prstGeom>
        </p:spPr>
      </p:pic>
      <p:pic>
        <p:nvPicPr>
          <p:cNvPr id="45" name="图片 44"/>
          <p:cNvPicPr>
            <a:picLocks noChangeAspect="1"/>
          </p:cNvPicPr>
          <p:nvPr/>
        </p:nvPicPr>
        <p:blipFill>
          <a:blip r:embed="rId7"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9610629" y="5732049"/>
            <a:ext cx="346805" cy="448096"/>
          </a:xfrm>
          <a:prstGeom prst="rect">
            <a:avLst/>
          </a:prstGeom>
        </p:spPr>
      </p:pic>
      <p:pic>
        <p:nvPicPr>
          <p:cNvPr id="46" name="图片 45"/>
          <p:cNvPicPr>
            <a:picLocks noChangeAspect="1"/>
          </p:cNvPicPr>
          <p:nvPr/>
        </p:nvPicPr>
        <p:blipFill>
          <a:blip r:embed="rId8"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5970926" y="5753101"/>
            <a:ext cx="423948" cy="399798"/>
          </a:xfrm>
          <a:prstGeom prst="rect">
            <a:avLst/>
          </a:prstGeom>
        </p:spPr>
      </p:pic>
      <p:pic>
        <p:nvPicPr>
          <p:cNvPr id="47" name="图片 46"/>
          <p:cNvPicPr>
            <a:picLocks noChangeAspect="1"/>
          </p:cNvPicPr>
          <p:nvPr/>
        </p:nvPicPr>
        <p:blipFill>
          <a:blip r:embed="rId9"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3980445" y="5756609"/>
            <a:ext cx="488345" cy="391749"/>
          </a:xfrm>
          <a:prstGeom prst="rect">
            <a:avLst/>
          </a:prstGeom>
        </p:spPr>
      </p:pic>
      <p:pic>
        <p:nvPicPr>
          <p:cNvPr id="48" name="图片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0740" y="5735556"/>
            <a:ext cx="592991" cy="440047"/>
          </a:xfrm>
          <a:prstGeom prst="rect">
            <a:avLst/>
          </a:prstGeom>
        </p:spPr>
      </p:pic>
      <p:pic>
        <p:nvPicPr>
          <p:cNvPr id="49" name="图片 48"/>
          <p:cNvPicPr>
            <a:picLocks noChangeAspect="1"/>
          </p:cNvPicPr>
          <p:nvPr/>
        </p:nvPicPr>
        <p:blipFill>
          <a:blip r:embed="rId11"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11307968" y="5753099"/>
            <a:ext cx="272345" cy="399799"/>
          </a:xfrm>
          <a:prstGeom prst="rect">
            <a:avLst/>
          </a:prstGeom>
        </p:spPr>
      </p:pic>
      <p:pic>
        <p:nvPicPr>
          <p:cNvPr id="50" name="图片 49"/>
          <p:cNvPicPr>
            <a:picLocks noChangeAspect="1"/>
          </p:cNvPicPr>
          <p:nvPr/>
        </p:nvPicPr>
        <p:blipFill>
          <a:blip r:embed="rId12"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963069" y="5750175"/>
            <a:ext cx="494382" cy="406507"/>
          </a:xfrm>
          <a:prstGeom prst="rect">
            <a:avLst/>
          </a:prstGeom>
        </p:spPr>
      </p:pic>
      <p:pic>
        <p:nvPicPr>
          <p:cNvPr id="51" name="图片 50"/>
          <p:cNvPicPr>
            <a:picLocks noChangeAspect="1"/>
          </p:cNvPicPr>
          <p:nvPr/>
        </p:nvPicPr>
        <p:blipFill>
          <a:blip r:embed="rId1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10480428" y="5753101"/>
            <a:ext cx="304544" cy="399798"/>
          </a:xfrm>
          <a:prstGeom prst="rect">
            <a:avLst/>
          </a:prstGeom>
        </p:spPr>
      </p:pic>
      <p:pic>
        <p:nvPicPr>
          <p:cNvPr id="52" name="图片 51"/>
          <p:cNvPicPr>
            <a:picLocks noChangeAspect="1"/>
          </p:cNvPicPr>
          <p:nvPr/>
        </p:nvPicPr>
        <p:blipFill>
          <a:blip r:embed="rId1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8731438" y="5742867"/>
            <a:ext cx="356197" cy="423276"/>
          </a:xfrm>
          <a:prstGeom prst="rect">
            <a:avLst/>
          </a:prstGeom>
        </p:spPr>
      </p:pic>
      <p:grpSp>
        <p:nvGrpSpPr>
          <p:cNvPr id="53" name="图形 41"/>
          <p:cNvGrpSpPr/>
          <p:nvPr/>
        </p:nvGrpSpPr>
        <p:grpSpPr>
          <a:xfrm>
            <a:off x="6917868" y="5750175"/>
            <a:ext cx="392602" cy="406384"/>
            <a:chOff x="7304782" y="5750175"/>
            <a:chExt cx="392602" cy="406384"/>
          </a:xfrm>
          <a:solidFill>
            <a:srgbClr val="999999"/>
          </a:solidFill>
        </p:grpSpPr>
        <p:sp>
          <p:nvSpPr>
            <p:cNvPr id="54" name="任意多边形: 形状 53"/>
            <p:cNvSpPr/>
            <p:nvPr/>
          </p:nvSpPr>
          <p:spPr>
            <a:xfrm>
              <a:off x="7304782" y="5750175"/>
              <a:ext cx="392602" cy="406384"/>
            </a:xfrm>
            <a:custGeom>
              <a:avLst/>
              <a:gdLst>
                <a:gd name="connsiteX0" fmla="*/ 0 w 392602"/>
                <a:gd name="connsiteY0" fmla="*/ 349956 h 406384"/>
                <a:gd name="connsiteX1" fmla="*/ 40169 w 392602"/>
                <a:gd name="connsiteY1" fmla="*/ 342934 h 406384"/>
                <a:gd name="connsiteX2" fmla="*/ 47294 w 392602"/>
                <a:gd name="connsiteY2" fmla="*/ 342831 h 406384"/>
                <a:gd name="connsiteX3" fmla="*/ 76827 w 392602"/>
                <a:gd name="connsiteY3" fmla="*/ 313298 h 406384"/>
                <a:gd name="connsiteX4" fmla="*/ 78582 w 392602"/>
                <a:gd name="connsiteY4" fmla="*/ 304108 h 406384"/>
                <a:gd name="connsiteX5" fmla="*/ 74039 w 392602"/>
                <a:gd name="connsiteY5" fmla="*/ 243699 h 406384"/>
                <a:gd name="connsiteX6" fmla="*/ 151486 w 392602"/>
                <a:gd name="connsiteY6" fmla="*/ 66914 h 406384"/>
                <a:gd name="connsiteX7" fmla="*/ 252889 w 392602"/>
                <a:gd name="connsiteY7" fmla="*/ 1342 h 406384"/>
                <a:gd name="connsiteX8" fmla="*/ 255987 w 392602"/>
                <a:gd name="connsiteY8" fmla="*/ 0 h 406384"/>
                <a:gd name="connsiteX9" fmla="*/ 281596 w 392602"/>
                <a:gd name="connsiteY9" fmla="*/ 0 h 406384"/>
                <a:gd name="connsiteX10" fmla="*/ 285623 w 392602"/>
                <a:gd name="connsiteY10" fmla="*/ 1342 h 406384"/>
                <a:gd name="connsiteX11" fmla="*/ 383722 w 392602"/>
                <a:gd name="connsiteY11" fmla="*/ 84159 h 406384"/>
                <a:gd name="connsiteX12" fmla="*/ 392603 w 392602"/>
                <a:gd name="connsiteY12" fmla="*/ 119474 h 406384"/>
                <a:gd name="connsiteX13" fmla="*/ 392603 w 392602"/>
                <a:gd name="connsiteY13" fmla="*/ 138268 h 406384"/>
                <a:gd name="connsiteX14" fmla="*/ 388472 w 392602"/>
                <a:gd name="connsiteY14" fmla="*/ 158198 h 406384"/>
                <a:gd name="connsiteX15" fmla="*/ 331471 w 392602"/>
                <a:gd name="connsiteY15" fmla="*/ 249378 h 406384"/>
                <a:gd name="connsiteX16" fmla="*/ 165323 w 392602"/>
                <a:gd name="connsiteY16" fmla="*/ 331575 h 406384"/>
                <a:gd name="connsiteX17" fmla="*/ 101610 w 392602"/>
                <a:gd name="connsiteY17" fmla="*/ 327755 h 406384"/>
                <a:gd name="connsiteX18" fmla="*/ 93039 w 392602"/>
                <a:gd name="connsiteY18" fmla="*/ 329304 h 406384"/>
                <a:gd name="connsiteX19" fmla="*/ 63506 w 392602"/>
                <a:gd name="connsiteY19" fmla="*/ 358837 h 406384"/>
                <a:gd name="connsiteX20" fmla="*/ 64229 w 392602"/>
                <a:gd name="connsiteY20" fmla="*/ 367098 h 406384"/>
                <a:gd name="connsiteX21" fmla="*/ 70735 w 392602"/>
                <a:gd name="connsiteY21" fmla="*/ 394359 h 406384"/>
                <a:gd name="connsiteX22" fmla="*/ 47191 w 392602"/>
                <a:gd name="connsiteY22" fmla="*/ 406027 h 406384"/>
                <a:gd name="connsiteX23" fmla="*/ 29017 w 392602"/>
                <a:gd name="connsiteY23" fmla="*/ 384239 h 406384"/>
                <a:gd name="connsiteX24" fmla="*/ 23337 w 392602"/>
                <a:gd name="connsiteY24" fmla="*/ 377424 h 406384"/>
                <a:gd name="connsiteX25" fmla="*/ 0 w 392602"/>
                <a:gd name="connsiteY25" fmla="*/ 361831 h 406384"/>
                <a:gd name="connsiteX26" fmla="*/ 0 w 392602"/>
                <a:gd name="connsiteY26" fmla="*/ 349956 h 406384"/>
                <a:gd name="connsiteX27" fmla="*/ 368749 w 392602"/>
                <a:gd name="connsiteY27" fmla="*/ 127013 h 406384"/>
                <a:gd name="connsiteX28" fmla="*/ 364722 w 392602"/>
                <a:gd name="connsiteY28" fmla="*/ 96654 h 406384"/>
                <a:gd name="connsiteX29" fmla="*/ 324450 w 392602"/>
                <a:gd name="connsiteY29" fmla="*/ 41718 h 406384"/>
                <a:gd name="connsiteX30" fmla="*/ 263112 w 392602"/>
                <a:gd name="connsiteY30" fmla="*/ 22821 h 406384"/>
                <a:gd name="connsiteX31" fmla="*/ 192687 w 392602"/>
                <a:gd name="connsiteY31" fmla="*/ 55968 h 406384"/>
                <a:gd name="connsiteX32" fmla="*/ 99235 w 392602"/>
                <a:gd name="connsiteY32" fmla="*/ 228106 h 406384"/>
                <a:gd name="connsiteX33" fmla="*/ 95621 w 392602"/>
                <a:gd name="connsiteY33" fmla="*/ 282319 h 406384"/>
                <a:gd name="connsiteX34" fmla="*/ 122056 w 392602"/>
                <a:gd name="connsiteY34" fmla="*/ 310923 h 406384"/>
                <a:gd name="connsiteX35" fmla="*/ 162741 w 392602"/>
                <a:gd name="connsiteY35" fmla="*/ 309477 h 406384"/>
                <a:gd name="connsiteX36" fmla="*/ 335395 w 392602"/>
                <a:gd name="connsiteY36" fmla="*/ 213030 h 406384"/>
                <a:gd name="connsiteX37" fmla="*/ 368749 w 392602"/>
                <a:gd name="connsiteY37" fmla="*/ 127013 h 4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602" h="406384">
                  <a:moveTo>
                    <a:pt x="0" y="349956"/>
                  </a:moveTo>
                  <a:cubicBezTo>
                    <a:pt x="7641" y="332711"/>
                    <a:pt x="27364" y="326619"/>
                    <a:pt x="40169" y="342934"/>
                  </a:cubicBezTo>
                  <a:cubicBezTo>
                    <a:pt x="42544" y="345929"/>
                    <a:pt x="44816" y="345309"/>
                    <a:pt x="47294" y="342831"/>
                  </a:cubicBezTo>
                  <a:cubicBezTo>
                    <a:pt x="57104" y="332918"/>
                    <a:pt x="66914" y="323108"/>
                    <a:pt x="76827" y="313298"/>
                  </a:cubicBezTo>
                  <a:cubicBezTo>
                    <a:pt x="79615" y="310510"/>
                    <a:pt x="80131" y="307722"/>
                    <a:pt x="78582" y="304108"/>
                  </a:cubicBezTo>
                  <a:cubicBezTo>
                    <a:pt x="70528" y="284488"/>
                    <a:pt x="70941" y="264042"/>
                    <a:pt x="74039" y="243699"/>
                  </a:cubicBezTo>
                  <a:cubicBezTo>
                    <a:pt x="84159" y="178024"/>
                    <a:pt x="110594" y="119061"/>
                    <a:pt x="151486" y="66914"/>
                  </a:cubicBezTo>
                  <a:cubicBezTo>
                    <a:pt x="177508" y="33767"/>
                    <a:pt x="209829" y="8881"/>
                    <a:pt x="252889" y="1342"/>
                  </a:cubicBezTo>
                  <a:cubicBezTo>
                    <a:pt x="253922" y="1136"/>
                    <a:pt x="254954" y="516"/>
                    <a:pt x="255987" y="0"/>
                  </a:cubicBezTo>
                  <a:cubicBezTo>
                    <a:pt x="264558" y="0"/>
                    <a:pt x="273025" y="0"/>
                    <a:pt x="281596" y="0"/>
                  </a:cubicBezTo>
                  <a:cubicBezTo>
                    <a:pt x="282938" y="516"/>
                    <a:pt x="284177" y="1136"/>
                    <a:pt x="285623" y="1342"/>
                  </a:cubicBezTo>
                  <a:cubicBezTo>
                    <a:pt x="333640" y="10739"/>
                    <a:pt x="364928" y="40066"/>
                    <a:pt x="383722" y="84159"/>
                  </a:cubicBezTo>
                  <a:cubicBezTo>
                    <a:pt x="388575" y="95518"/>
                    <a:pt x="389401" y="107806"/>
                    <a:pt x="392603" y="119474"/>
                  </a:cubicBezTo>
                  <a:cubicBezTo>
                    <a:pt x="392603" y="125773"/>
                    <a:pt x="392603" y="131969"/>
                    <a:pt x="392603" y="138268"/>
                  </a:cubicBezTo>
                  <a:cubicBezTo>
                    <a:pt x="391260" y="144877"/>
                    <a:pt x="390021" y="151589"/>
                    <a:pt x="388472" y="158198"/>
                  </a:cubicBezTo>
                  <a:cubicBezTo>
                    <a:pt x="379591" y="194856"/>
                    <a:pt x="359146" y="224802"/>
                    <a:pt x="331471" y="249378"/>
                  </a:cubicBezTo>
                  <a:cubicBezTo>
                    <a:pt x="283661" y="291716"/>
                    <a:pt x="228106" y="319287"/>
                    <a:pt x="165323" y="331575"/>
                  </a:cubicBezTo>
                  <a:cubicBezTo>
                    <a:pt x="143844" y="335706"/>
                    <a:pt x="122366" y="336532"/>
                    <a:pt x="101610" y="327755"/>
                  </a:cubicBezTo>
                  <a:cubicBezTo>
                    <a:pt x="98306" y="326412"/>
                    <a:pt x="95621" y="326722"/>
                    <a:pt x="93039" y="329304"/>
                  </a:cubicBezTo>
                  <a:cubicBezTo>
                    <a:pt x="83229" y="339217"/>
                    <a:pt x="73419" y="349027"/>
                    <a:pt x="63506" y="358837"/>
                  </a:cubicBezTo>
                  <a:cubicBezTo>
                    <a:pt x="60202" y="362141"/>
                    <a:pt x="61131" y="364103"/>
                    <a:pt x="64229" y="367098"/>
                  </a:cubicBezTo>
                  <a:cubicBezTo>
                    <a:pt x="73936" y="376185"/>
                    <a:pt x="75691" y="384342"/>
                    <a:pt x="70735" y="394359"/>
                  </a:cubicBezTo>
                  <a:cubicBezTo>
                    <a:pt x="66501" y="402930"/>
                    <a:pt x="56794" y="407783"/>
                    <a:pt x="47191" y="406027"/>
                  </a:cubicBezTo>
                  <a:cubicBezTo>
                    <a:pt x="36865" y="404169"/>
                    <a:pt x="30462" y="396734"/>
                    <a:pt x="29017" y="384239"/>
                  </a:cubicBezTo>
                  <a:cubicBezTo>
                    <a:pt x="28604" y="380418"/>
                    <a:pt x="27984" y="377320"/>
                    <a:pt x="23337" y="377424"/>
                  </a:cubicBezTo>
                  <a:cubicBezTo>
                    <a:pt x="11772" y="377940"/>
                    <a:pt x="5163" y="371021"/>
                    <a:pt x="0" y="361831"/>
                  </a:cubicBezTo>
                  <a:cubicBezTo>
                    <a:pt x="0" y="357907"/>
                    <a:pt x="0" y="353880"/>
                    <a:pt x="0" y="349956"/>
                  </a:cubicBezTo>
                  <a:close/>
                  <a:moveTo>
                    <a:pt x="368749" y="127013"/>
                  </a:moveTo>
                  <a:cubicBezTo>
                    <a:pt x="369162" y="117099"/>
                    <a:pt x="368336" y="106773"/>
                    <a:pt x="364722" y="96654"/>
                  </a:cubicBezTo>
                  <a:cubicBezTo>
                    <a:pt x="356874" y="74246"/>
                    <a:pt x="343243" y="55968"/>
                    <a:pt x="324450" y="41718"/>
                  </a:cubicBezTo>
                  <a:cubicBezTo>
                    <a:pt x="306379" y="28087"/>
                    <a:pt x="286036" y="21066"/>
                    <a:pt x="263112" y="22821"/>
                  </a:cubicBezTo>
                  <a:cubicBezTo>
                    <a:pt x="235541" y="24989"/>
                    <a:pt x="212410" y="37484"/>
                    <a:pt x="192687" y="55968"/>
                  </a:cubicBezTo>
                  <a:cubicBezTo>
                    <a:pt x="142502" y="102953"/>
                    <a:pt x="115447" y="162741"/>
                    <a:pt x="99235" y="228106"/>
                  </a:cubicBezTo>
                  <a:cubicBezTo>
                    <a:pt x="94898" y="245764"/>
                    <a:pt x="93762" y="263938"/>
                    <a:pt x="95621" y="282319"/>
                  </a:cubicBezTo>
                  <a:cubicBezTo>
                    <a:pt x="97273" y="299048"/>
                    <a:pt x="105637" y="307928"/>
                    <a:pt x="122056" y="310923"/>
                  </a:cubicBezTo>
                  <a:cubicBezTo>
                    <a:pt x="135790" y="313401"/>
                    <a:pt x="149524" y="312368"/>
                    <a:pt x="162741" y="309477"/>
                  </a:cubicBezTo>
                  <a:cubicBezTo>
                    <a:pt x="230068" y="294917"/>
                    <a:pt x="289340" y="265384"/>
                    <a:pt x="335395" y="213030"/>
                  </a:cubicBezTo>
                  <a:cubicBezTo>
                    <a:pt x="356358" y="188970"/>
                    <a:pt x="370504" y="161192"/>
                    <a:pt x="368749" y="127013"/>
                  </a:cubicBezTo>
                  <a:close/>
                </a:path>
              </a:pathLst>
            </a:custGeom>
            <a:grpFill/>
            <a:ln w="10277" cap="flat">
              <a:noFill/>
              <a:prstDash val="solid"/>
              <a:miter/>
            </a:ln>
          </p:spPr>
          <p:txBody>
            <a:bodyPr rtlCol="0" anchor="ctr"/>
            <a:lstStyle/>
            <a:p>
              <a:endParaRPr lang="zh-CN" altLang="en-US"/>
            </a:p>
          </p:txBody>
        </p:sp>
        <p:sp>
          <p:nvSpPr>
            <p:cNvPr id="55" name="任意多边形: 形状 54"/>
            <p:cNvSpPr/>
            <p:nvPr/>
          </p:nvSpPr>
          <p:spPr>
            <a:xfrm>
              <a:off x="7583711" y="5848769"/>
              <a:ext cx="55756" cy="87018"/>
            </a:xfrm>
            <a:custGeom>
              <a:avLst/>
              <a:gdLst>
                <a:gd name="connsiteX0" fmla="*/ 55743 w 55756"/>
                <a:gd name="connsiteY0" fmla="*/ 32755 h 87018"/>
                <a:gd name="connsiteX1" fmla="*/ 16709 w 55756"/>
                <a:gd name="connsiteY1" fmla="*/ 86039 h 87018"/>
                <a:gd name="connsiteX2" fmla="*/ 1014 w 55756"/>
                <a:gd name="connsiteY2" fmla="*/ 80049 h 87018"/>
                <a:gd name="connsiteX3" fmla="*/ 8655 w 55756"/>
                <a:gd name="connsiteY3" fmla="*/ 65180 h 87018"/>
                <a:gd name="connsiteX4" fmla="*/ 30134 w 55756"/>
                <a:gd name="connsiteY4" fmla="*/ 16543 h 87018"/>
                <a:gd name="connsiteX5" fmla="*/ 36329 w 55756"/>
                <a:gd name="connsiteY5" fmla="*/ 951 h 87018"/>
                <a:gd name="connsiteX6" fmla="*/ 51406 w 55756"/>
                <a:gd name="connsiteY6" fmla="*/ 9315 h 87018"/>
                <a:gd name="connsiteX7" fmla="*/ 55743 w 55756"/>
                <a:gd name="connsiteY7" fmla="*/ 32755 h 8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56" h="87018">
                  <a:moveTo>
                    <a:pt x="55743" y="32755"/>
                  </a:moveTo>
                  <a:cubicBezTo>
                    <a:pt x="55846" y="57332"/>
                    <a:pt x="40150" y="78501"/>
                    <a:pt x="16709" y="86039"/>
                  </a:cubicBezTo>
                  <a:cubicBezTo>
                    <a:pt x="9688" y="88310"/>
                    <a:pt x="4318" y="86762"/>
                    <a:pt x="1014" y="80049"/>
                  </a:cubicBezTo>
                  <a:cubicBezTo>
                    <a:pt x="-1774" y="74473"/>
                    <a:pt x="1323" y="68794"/>
                    <a:pt x="8655" y="65180"/>
                  </a:cubicBezTo>
                  <a:cubicBezTo>
                    <a:pt x="32612" y="53408"/>
                    <a:pt x="37362" y="42875"/>
                    <a:pt x="30134" y="16543"/>
                  </a:cubicBezTo>
                  <a:cubicBezTo>
                    <a:pt x="28172" y="9521"/>
                    <a:pt x="29411" y="4048"/>
                    <a:pt x="36329" y="951"/>
                  </a:cubicBezTo>
                  <a:cubicBezTo>
                    <a:pt x="42525" y="-1838"/>
                    <a:pt x="48721" y="1673"/>
                    <a:pt x="51406" y="9315"/>
                  </a:cubicBezTo>
                  <a:cubicBezTo>
                    <a:pt x="53884" y="16956"/>
                    <a:pt x="55949" y="24701"/>
                    <a:pt x="55743" y="32755"/>
                  </a:cubicBezTo>
                  <a:close/>
                </a:path>
              </a:pathLst>
            </a:custGeom>
            <a:grpFill/>
            <a:ln w="10277" cap="flat">
              <a:noFill/>
              <a:prstDash val="solid"/>
              <a:miter/>
            </a:ln>
          </p:spPr>
          <p:txBody>
            <a:bodyPr rtlCol="0" anchor="ctr"/>
            <a:lstStyle/>
            <a:p>
              <a:endParaRPr lang="zh-CN" altLang="en-US"/>
            </a:p>
          </p:txBody>
        </p:sp>
      </p:grpSp>
      <p:sp>
        <p:nvSpPr>
          <p:cNvPr id="56" name="矩形 55"/>
          <p:cNvSpPr/>
          <p:nvPr/>
        </p:nvSpPr>
        <p:spPr>
          <a:xfrm>
            <a:off x="6617497" y="1112351"/>
            <a:ext cx="3181894" cy="2496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6CEE495-17F3-D2CC-50F6-2F243BB20636}"/>
              </a:ext>
            </a:extLst>
          </p:cNvPr>
          <p:cNvPicPr>
            <a:picLocks noChangeAspect="1"/>
          </p:cNvPicPr>
          <p:nvPr/>
        </p:nvPicPr>
        <p:blipFill>
          <a:blip r:embed="rId3" cstate="print">
            <a:extLst>
              <a:ext uri="{28A0092B-C50C-407E-A947-70E740481C1C}">
                <a14:useLocalDpi xmlns:a14="http://schemas.microsoft.com/office/drawing/2010/main" val="0"/>
              </a:ext>
            </a:extLst>
          </a:blip>
          <a:srcRect l="9696" r="9696"/>
          <a:stretch/>
        </p:blipFill>
        <p:spPr>
          <a:xfrm>
            <a:off x="6164584" y="1604187"/>
            <a:ext cx="5494021" cy="4491814"/>
          </a:xfrm>
          <a:prstGeom prst="rect">
            <a:avLst/>
          </a:prstGeom>
        </p:spPr>
      </p:pic>
      <p:sp>
        <p:nvSpPr>
          <p:cNvPr id="9" name="矩形 8">
            <a:extLst>
              <a:ext uri="{FF2B5EF4-FFF2-40B4-BE49-F238E27FC236}">
                <a16:creationId xmlns:a16="http://schemas.microsoft.com/office/drawing/2014/main" id="{D5DD4318-D352-2858-2D3B-9CF22222F1E9}"/>
              </a:ext>
            </a:extLst>
          </p:cNvPr>
          <p:cNvSpPr/>
          <p:nvPr/>
        </p:nvSpPr>
        <p:spPr>
          <a:xfrm>
            <a:off x="6164584" y="1604187"/>
            <a:ext cx="5494021" cy="4491814"/>
          </a:xfrm>
          <a:prstGeom prst="rect">
            <a:avLst/>
          </a:prstGeom>
          <a:solidFill>
            <a:schemeClr val="tx1">
              <a:alpha val="3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9643B64-3B9D-C09F-E656-A6CE22C29531}"/>
              </a:ext>
            </a:extLst>
          </p:cNvPr>
          <p:cNvPicPr>
            <a:picLocks noChangeAspect="1"/>
          </p:cNvPicPr>
          <p:nvPr/>
        </p:nvPicPr>
        <p:blipFill>
          <a:blip r:embed="rId3" cstate="print">
            <a:extLst>
              <a:ext uri="{28A0092B-C50C-407E-A947-70E740481C1C}">
                <a14:useLocalDpi xmlns:a14="http://schemas.microsoft.com/office/drawing/2010/main" val="0"/>
              </a:ext>
            </a:extLst>
          </a:blip>
          <a:srcRect l="9696" r="9696"/>
          <a:stretch/>
        </p:blipFill>
        <p:spPr>
          <a:xfrm>
            <a:off x="617859" y="1604187"/>
            <a:ext cx="5494021" cy="4491814"/>
          </a:xfrm>
          <a:prstGeom prst="rect">
            <a:avLst/>
          </a:prstGeom>
        </p:spPr>
      </p:pic>
      <p:sp>
        <p:nvSpPr>
          <p:cNvPr id="5" name="文本框 4"/>
          <p:cNvSpPr txBox="1"/>
          <p:nvPr/>
        </p:nvSpPr>
        <p:spPr>
          <a:xfrm>
            <a:off x="5551823" y="1642287"/>
            <a:ext cx="486861" cy="367473"/>
          </a:xfrm>
          <a:prstGeom prst="rect">
            <a:avLst/>
          </a:prstGeom>
          <a:noFill/>
        </p:spPr>
        <p:txBody>
          <a:bodyPr wrap="square">
            <a:spAutoFit/>
          </a:bodyPr>
          <a:lstStyle/>
          <a:p>
            <a:r>
              <a:rPr lang="en-US" altLang="zh-CN" sz="1790" dirty="0">
                <a:solidFill>
                  <a:schemeClr val="bg1"/>
                </a:solidFill>
                <a:latin typeface="Arial" panose="020B0604020202020204" pitchFamily="34" charset="0"/>
                <a:ea typeface="微软雅黑" panose="020B0503020204020204" pitchFamily="34" charset="-122"/>
                <a:cs typeface="Arial" panose="020B0604020202020204" pitchFamily="34" charset="0"/>
              </a:rPr>
              <a:t>On</a:t>
            </a:r>
          </a:p>
        </p:txBody>
      </p:sp>
      <p:sp>
        <p:nvSpPr>
          <p:cNvPr id="7" name="文本框 6"/>
          <p:cNvSpPr txBox="1"/>
          <p:nvPr/>
        </p:nvSpPr>
        <p:spPr>
          <a:xfrm>
            <a:off x="4001628" y="404036"/>
            <a:ext cx="4188743" cy="590931"/>
          </a:xfrm>
          <a:prstGeom prst="rect">
            <a:avLst/>
          </a:prstGeom>
          <a:noFill/>
        </p:spPr>
        <p:txBody>
          <a:bodyPr wrap="square" rtlCol="0">
            <a:spAutoFit/>
          </a:bodyPr>
          <a:lstStyle/>
          <a:p>
            <a:pPr algn="ctr">
              <a:lnSpc>
                <a:spcPct val="90000"/>
              </a:lnSpc>
              <a:spcBef>
                <a:spcPct val="0"/>
              </a:spcBef>
              <a:defRPr/>
            </a:pPr>
            <a:r>
              <a:rPr lang="en-US" altLang="zh-CN"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rPr>
              <a:t>Night Master</a:t>
            </a:r>
            <a:endParaRPr lang="zh-CN" altLang="en-US"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endParaRPr>
          </a:p>
        </p:txBody>
      </p:sp>
      <p:sp>
        <p:nvSpPr>
          <p:cNvPr id="8" name="文本框 7"/>
          <p:cNvSpPr txBox="1"/>
          <p:nvPr/>
        </p:nvSpPr>
        <p:spPr>
          <a:xfrm>
            <a:off x="2474727" y="939567"/>
            <a:ext cx="7240014" cy="489365"/>
          </a:xfrm>
          <a:prstGeom prst="rect">
            <a:avLst/>
          </a:prstGeom>
          <a:noFill/>
        </p:spPr>
        <p:txBody>
          <a:bodyPr wrap="square">
            <a:spAutoFit/>
          </a:bodyPr>
          <a:lstStyle/>
          <a:p>
            <a:pPr algn="ctr"/>
            <a:r>
              <a:rPr lang="zh-CN" altLang="en-US" sz="1195" dirty="0">
                <a:solidFill>
                  <a:srgbClr val="86868B"/>
                </a:solidFill>
                <a:latin typeface="Arial" panose="020B0604020202020204" pitchFamily="34" charset="0"/>
                <a:ea typeface="微软雅黑" panose="020B0503020204020204" pitchFamily="34" charset="-122"/>
                <a:cs typeface="Arial" panose="020B0604020202020204" pitchFamily="34" charset="0"/>
              </a:rPr>
              <a:t> </a:t>
            </a:r>
            <a:r>
              <a:rPr lang="en-US" altLang="zh-CN" sz="1290" dirty="0">
                <a:solidFill>
                  <a:srgbClr val="808285"/>
                </a:solidFill>
                <a:latin typeface="Arial" panose="020B0604020202020204" pitchFamily="34" charset="0"/>
                <a:cs typeface="Arial" panose="020B0604020202020204" pitchFamily="34" charset="0"/>
              </a:rPr>
              <a:t>Whether it's a city nightscape, the suburbs under the stars, or a candlelight dinner, this camera can capture rich details and natural colors to reproduce the charming charm of the night.</a:t>
            </a:r>
            <a:endParaRPr lang="zh-CN" altLang="en-US" sz="1290" dirty="0">
              <a:solidFill>
                <a:srgbClr val="808285"/>
              </a:solidFill>
              <a:latin typeface="Arial" panose="020B0604020202020204" pitchFamily="34" charset="0"/>
              <a:cs typeface="Arial" panose="020B0604020202020204" pitchFamily="34" charset="0"/>
            </a:endParaRPr>
          </a:p>
        </p:txBody>
      </p:sp>
      <p:sp>
        <p:nvSpPr>
          <p:cNvPr id="6" name="文本框 5"/>
          <p:cNvSpPr txBox="1"/>
          <p:nvPr/>
        </p:nvSpPr>
        <p:spPr>
          <a:xfrm>
            <a:off x="11112452" y="1642287"/>
            <a:ext cx="566468" cy="367473"/>
          </a:xfrm>
          <a:prstGeom prst="rect">
            <a:avLst/>
          </a:prstGeom>
          <a:noFill/>
        </p:spPr>
        <p:txBody>
          <a:bodyPr wrap="square">
            <a:spAutoFit/>
          </a:bodyPr>
          <a:lstStyle/>
          <a:p>
            <a:r>
              <a:rPr lang="en-US" altLang="zh-CN" sz="1790" dirty="0">
                <a:solidFill>
                  <a:srgbClr val="86868B"/>
                </a:solidFill>
                <a:latin typeface="Arial" panose="020B0604020202020204" pitchFamily="34" charset="0"/>
                <a:ea typeface="微软雅黑" panose="020B0503020204020204" pitchFamily="34" charset="-122"/>
                <a:cs typeface="Arial" panose="020B0604020202020204" pitchFamily="34" charset="0"/>
              </a:rPr>
              <a:t>Off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图片 11" descr="图片包含 运动, 游戏机, 男人, 播放&#10;&#10;描述已自动生成">
            <a:extLst>
              <a:ext uri="{FF2B5EF4-FFF2-40B4-BE49-F238E27FC236}">
                <a16:creationId xmlns:a16="http://schemas.microsoft.com/office/drawing/2014/main" id="{59C0666F-945F-12A6-CA69-C2B0DE7E7EF0}"/>
              </a:ext>
            </a:extLst>
          </p:cNvPr>
          <p:cNvPicPr>
            <a:picLocks noChangeAspect="1"/>
          </p:cNvPicPr>
          <p:nvPr/>
        </p:nvPicPr>
        <p:blipFill>
          <a:blip r:embed="rId3" cstate="print">
            <a:extLst>
              <a:ext uri="{28A0092B-C50C-407E-A947-70E740481C1C}">
                <a14:useLocalDpi xmlns:a14="http://schemas.microsoft.com/office/drawing/2010/main" val="0"/>
              </a:ext>
            </a:extLst>
          </a:blip>
          <a:srcRect b="490"/>
          <a:stretch/>
        </p:blipFill>
        <p:spPr>
          <a:xfrm>
            <a:off x="-22209" y="-1"/>
            <a:ext cx="12214209" cy="6858001"/>
          </a:xfrm>
          <a:prstGeom prst="rect">
            <a:avLst/>
          </a:prstGeom>
        </p:spPr>
      </p:pic>
      <p:sp>
        <p:nvSpPr>
          <p:cNvPr id="4" name="文本框 3"/>
          <p:cNvSpPr txBox="1"/>
          <p:nvPr/>
        </p:nvSpPr>
        <p:spPr>
          <a:xfrm>
            <a:off x="8713726" y="4994788"/>
            <a:ext cx="2788726" cy="707886"/>
          </a:xfrm>
          <a:prstGeom prst="rect">
            <a:avLst/>
          </a:prstGeom>
          <a:noFill/>
        </p:spPr>
        <p:txBody>
          <a:bodyPr wrap="square" rtlCol="0">
            <a:spAutoFit/>
          </a:bodyPr>
          <a:lstStyle/>
          <a:p>
            <a:pPr algn="r"/>
            <a:r>
              <a:rPr lang="en-US" altLang="zh-CN" sz="4000" b="1" spc="-150" dirty="0">
                <a:solidFill>
                  <a:srgbClr val="47565D"/>
                </a:solidFill>
                <a:latin typeface="Arial" panose="020B0604020202020204" pitchFamily="34" charset="0"/>
                <a:cs typeface="Arial" panose="020B0604020202020204" pitchFamily="34" charset="0"/>
              </a:rPr>
              <a:t>Time Lapse</a:t>
            </a:r>
            <a:endParaRPr lang="zh-CN" altLang="en-US" sz="4000" b="1" spc="-150" dirty="0">
              <a:solidFill>
                <a:srgbClr val="47565D"/>
              </a:solidFill>
              <a:latin typeface="Arial" panose="020B0604020202020204" pitchFamily="34" charset="0"/>
              <a:cs typeface="Arial" panose="020B0604020202020204" pitchFamily="34" charset="0"/>
            </a:endParaRPr>
          </a:p>
        </p:txBody>
      </p:sp>
      <p:sp>
        <p:nvSpPr>
          <p:cNvPr id="5" name="文本框 4"/>
          <p:cNvSpPr txBox="1"/>
          <p:nvPr/>
        </p:nvSpPr>
        <p:spPr>
          <a:xfrm>
            <a:off x="3746499" y="5759425"/>
            <a:ext cx="7755953" cy="687881"/>
          </a:xfrm>
          <a:prstGeom prst="rect">
            <a:avLst/>
          </a:prstGeom>
          <a:noFill/>
        </p:spPr>
        <p:txBody>
          <a:bodyPr wrap="square" rtlCol="0">
            <a:spAutoFit/>
          </a:bodyPr>
          <a:lstStyle>
            <a:defPPr>
              <a:defRPr lang="zh-CN"/>
            </a:defPPr>
            <a:lvl1pPr>
              <a:defRPr sz="1200"/>
            </a:lvl1pPr>
          </a:lstStyle>
          <a:p>
            <a:pPr algn="r"/>
            <a:r>
              <a:rPr lang="en-US" altLang="zh-CN" sz="1290" dirty="0">
                <a:solidFill>
                  <a:srgbClr val="47565D"/>
                </a:solidFill>
                <a:latin typeface="Arial" panose="020B0604020202020204" pitchFamily="34" charset="0"/>
                <a:cs typeface="Arial" panose="020B0604020202020204" pitchFamily="34" charset="0"/>
              </a:rPr>
              <a:t>The time-lapse function allows you to condense a long period of change into a short video, using images to record natural wonders such as the blooming and falling of flowers, the rising and setting of the sun and the moon, showing the magnificence and delicacy of the passage of time.</a:t>
            </a:r>
            <a:endParaRPr lang="zh-CN" altLang="en-US" sz="1290" dirty="0">
              <a:solidFill>
                <a:srgbClr val="47565D"/>
              </a:solidFill>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CCBFE00-C4B3-59BB-02DF-75472DEF62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文本框 2"/>
          <p:cNvSpPr txBox="1"/>
          <p:nvPr/>
        </p:nvSpPr>
        <p:spPr>
          <a:xfrm>
            <a:off x="909731" y="1255484"/>
            <a:ext cx="3178631" cy="590931"/>
          </a:xfrm>
          <a:prstGeom prst="rect">
            <a:avLst/>
          </a:prstGeom>
          <a:noFill/>
        </p:spPr>
        <p:txBody>
          <a:bodyPr wrap="square" rtlCol="0">
            <a:spAutoFit/>
          </a:bodyPr>
          <a:lstStyle/>
          <a:p>
            <a:pPr>
              <a:lnSpc>
                <a:spcPct val="90000"/>
              </a:lnSpc>
              <a:spcBef>
                <a:spcPct val="0"/>
              </a:spcBef>
              <a:defRPr/>
            </a:pPr>
            <a:r>
              <a:rPr lang="en-US" altLang="zh-CN"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rPr>
              <a:t>Slow Motion</a:t>
            </a:r>
          </a:p>
        </p:txBody>
      </p:sp>
      <p:sp>
        <p:nvSpPr>
          <p:cNvPr id="6" name="文本框 5">
            <a:extLst>
              <a:ext uri="{FF2B5EF4-FFF2-40B4-BE49-F238E27FC236}">
                <a16:creationId xmlns:a16="http://schemas.microsoft.com/office/drawing/2014/main" id="{284F656A-93CB-F392-9613-D5C516014986}"/>
              </a:ext>
            </a:extLst>
          </p:cNvPr>
          <p:cNvSpPr txBox="1"/>
          <p:nvPr/>
        </p:nvSpPr>
        <p:spPr>
          <a:xfrm>
            <a:off x="909731" y="1866900"/>
            <a:ext cx="3871819" cy="886397"/>
          </a:xfrm>
          <a:prstGeom prst="rect">
            <a:avLst/>
          </a:prstGeom>
          <a:noFill/>
        </p:spPr>
        <p:txBody>
          <a:bodyPr wrap="square">
            <a:spAutoFit/>
          </a:bodyPr>
          <a:lstStyle/>
          <a:p>
            <a:r>
              <a:rPr lang="zh-CN" altLang="en-US" sz="1290" dirty="0">
                <a:solidFill>
                  <a:srgbClr val="808285"/>
                </a:solidFill>
                <a:latin typeface="Arial" panose="020B0604020202020204" pitchFamily="34" charset="0"/>
                <a:cs typeface="Arial" panose="020B0604020202020204" pitchFamily="34" charset="0"/>
              </a:rPr>
              <a:t>The fast-moving moments are delicately displayed, allowing every wonderful moment to be prolonged, from the splashing water to the dancing hair, all are clearly visible.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DCA0AD1-441D-8FC8-9826-5C479F010B2A}"/>
              </a:ext>
            </a:extLst>
          </p:cNvPr>
          <p:cNvPicPr>
            <a:picLocks noChangeAspect="1"/>
          </p:cNvPicPr>
          <p:nvPr/>
        </p:nvPicPr>
        <p:blipFill>
          <a:blip r:embed="rId2" cstate="print">
            <a:extLst>
              <a:ext uri="{28A0092B-C50C-407E-A947-70E740481C1C}">
                <a14:useLocalDpi xmlns:a14="http://schemas.microsoft.com/office/drawing/2010/main" val="0"/>
              </a:ext>
            </a:extLst>
          </a:blip>
          <a:srcRect l="23626" t="20449" r="16829" b="-35"/>
          <a:stretch/>
        </p:blipFill>
        <p:spPr>
          <a:xfrm>
            <a:off x="7857988" y="335641"/>
            <a:ext cx="3443140" cy="3066335"/>
          </a:xfrm>
          <a:prstGeom prst="roundRect">
            <a:avLst>
              <a:gd name="adj" fmla="val 7141"/>
            </a:avLst>
          </a:prstGeom>
        </p:spPr>
      </p:pic>
      <p:pic>
        <p:nvPicPr>
          <p:cNvPr id="18" name="图片 17">
            <a:extLst>
              <a:ext uri="{FF2B5EF4-FFF2-40B4-BE49-F238E27FC236}">
                <a16:creationId xmlns:a16="http://schemas.microsoft.com/office/drawing/2014/main" id="{72DC51D0-2258-0E2A-6917-F07D23CFEDAA}"/>
              </a:ext>
            </a:extLst>
          </p:cNvPr>
          <p:cNvPicPr>
            <a:picLocks noChangeAspect="1"/>
          </p:cNvPicPr>
          <p:nvPr/>
        </p:nvPicPr>
        <p:blipFill>
          <a:blip r:embed="rId3" cstate="print">
            <a:extLst>
              <a:ext uri="{28A0092B-C50C-407E-A947-70E740481C1C}">
                <a14:useLocalDpi xmlns:a14="http://schemas.microsoft.com/office/drawing/2010/main" val="0"/>
              </a:ext>
            </a:extLst>
          </a:blip>
          <a:srcRect l="25886" t="2541" r="21931" b="27760"/>
          <a:stretch/>
        </p:blipFill>
        <p:spPr>
          <a:xfrm>
            <a:off x="4272585" y="3567792"/>
            <a:ext cx="3443140" cy="3066335"/>
          </a:xfrm>
          <a:prstGeom prst="roundRect">
            <a:avLst>
              <a:gd name="adj" fmla="val 7141"/>
            </a:avLst>
          </a:prstGeom>
        </p:spPr>
      </p:pic>
      <p:pic>
        <p:nvPicPr>
          <p:cNvPr id="15" name="图片 14" descr="人穿着比基尼在沙滩上&#10;&#10;描述已自动生成">
            <a:extLst>
              <a:ext uri="{FF2B5EF4-FFF2-40B4-BE49-F238E27FC236}">
                <a16:creationId xmlns:a16="http://schemas.microsoft.com/office/drawing/2014/main" id="{64BDC51E-A505-671C-C33E-52FC0CCCE8C8}"/>
              </a:ext>
            </a:extLst>
          </p:cNvPr>
          <p:cNvPicPr>
            <a:picLocks noChangeAspect="1"/>
          </p:cNvPicPr>
          <p:nvPr/>
        </p:nvPicPr>
        <p:blipFill>
          <a:blip r:embed="rId4" cstate="print">
            <a:extLst>
              <a:ext uri="{28A0092B-C50C-407E-A947-70E740481C1C}">
                <a14:useLocalDpi xmlns:a14="http://schemas.microsoft.com/office/drawing/2010/main" val="0"/>
              </a:ext>
            </a:extLst>
          </a:blip>
          <a:srcRect l="17751" t="4161" r="25425" b="19312"/>
          <a:stretch/>
        </p:blipFill>
        <p:spPr>
          <a:xfrm>
            <a:off x="7895541" y="3568702"/>
            <a:ext cx="3415244" cy="3066336"/>
          </a:xfrm>
          <a:prstGeom prst="roundRect">
            <a:avLst>
              <a:gd name="adj" fmla="val 7141"/>
            </a:avLst>
          </a:prstGeom>
        </p:spPr>
      </p:pic>
      <p:pic>
        <p:nvPicPr>
          <p:cNvPr id="14" name="图片 13" descr="戴帽子戴墨镜的人&#10;&#10;描述已自动生成">
            <a:extLst>
              <a:ext uri="{FF2B5EF4-FFF2-40B4-BE49-F238E27FC236}">
                <a16:creationId xmlns:a16="http://schemas.microsoft.com/office/drawing/2014/main" id="{921DC43C-7F8C-F7A9-8BC2-183763D53EB9}"/>
              </a:ext>
            </a:extLst>
          </p:cNvPr>
          <p:cNvPicPr>
            <a:picLocks noChangeAspect="1"/>
          </p:cNvPicPr>
          <p:nvPr/>
        </p:nvPicPr>
        <p:blipFill>
          <a:blip r:embed="rId5" cstate="print">
            <a:extLst>
              <a:ext uri="{28A0092B-C50C-407E-A947-70E740481C1C}">
                <a14:useLocalDpi xmlns:a14="http://schemas.microsoft.com/office/drawing/2010/main" val="0"/>
              </a:ext>
            </a:extLst>
          </a:blip>
          <a:srcRect l="26645" t="396" r="24631" b="34537"/>
          <a:stretch/>
        </p:blipFill>
        <p:spPr>
          <a:xfrm>
            <a:off x="4272585" y="335642"/>
            <a:ext cx="3443140" cy="3066335"/>
          </a:xfrm>
          <a:prstGeom prst="roundRect">
            <a:avLst>
              <a:gd name="adj" fmla="val 7141"/>
            </a:avLst>
          </a:prstGeom>
        </p:spPr>
      </p:pic>
      <p:sp>
        <p:nvSpPr>
          <p:cNvPr id="2" name="文本框 1"/>
          <p:cNvSpPr txBox="1"/>
          <p:nvPr/>
        </p:nvSpPr>
        <p:spPr>
          <a:xfrm>
            <a:off x="529212" y="1474214"/>
            <a:ext cx="3302559" cy="1089529"/>
          </a:xfrm>
          <a:prstGeom prst="rect">
            <a:avLst/>
          </a:prstGeom>
          <a:noFill/>
        </p:spPr>
        <p:txBody>
          <a:bodyPr wrap="square" rtlCol="0">
            <a:spAutoFit/>
          </a:bodyPr>
          <a:lstStyle/>
          <a:p>
            <a:pPr>
              <a:lnSpc>
                <a:spcPct val="90000"/>
              </a:lnSpc>
              <a:spcBef>
                <a:spcPct val="0"/>
              </a:spcBef>
              <a:defRPr/>
            </a:pPr>
            <a:r>
              <a:rPr lang="en-US" altLang="zh-CN"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rPr>
              <a:t>8MP Front Camera</a:t>
            </a:r>
            <a:endParaRPr lang="zh-CN" altLang="en-US"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endParaRPr>
          </a:p>
        </p:txBody>
      </p:sp>
      <p:sp>
        <p:nvSpPr>
          <p:cNvPr id="6" name="文本框 5"/>
          <p:cNvSpPr txBox="1"/>
          <p:nvPr/>
        </p:nvSpPr>
        <p:spPr>
          <a:xfrm>
            <a:off x="529213" y="2714096"/>
            <a:ext cx="3302558" cy="1375761"/>
          </a:xfrm>
          <a:prstGeom prst="rect">
            <a:avLst/>
          </a:prstGeom>
          <a:noFill/>
        </p:spPr>
        <p:txBody>
          <a:bodyPr wrap="square">
            <a:spAutoFit/>
          </a:bodyPr>
          <a:lstStyle/>
          <a:p>
            <a:r>
              <a:rPr lang="en-US" altLang="zh-CN" sz="1390" dirty="0">
                <a:solidFill>
                  <a:srgbClr val="86868B"/>
                </a:solidFill>
                <a:latin typeface="Arial" panose="020B0604020202020204" pitchFamily="34" charset="0"/>
                <a:ea typeface="微软雅黑" panose="020B0503020204020204" pitchFamily="34" charset="-122"/>
                <a:cs typeface="Arial" panose="020B0604020202020204" pitchFamily="34" charset="0"/>
              </a:rPr>
              <a:t>Whether in a dim environment or under the bright night sky, Night View mode combines the Blurring function with a variety of creative filters to capture every detail, so that your photos always remain clear and beautiful.</a:t>
            </a:r>
            <a:endParaRPr lang="zh-CN" altLang="en-US" sz="1390" dirty="0">
              <a:solidFill>
                <a:srgbClr val="86868B"/>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文本框 6"/>
          <p:cNvSpPr txBox="1"/>
          <p:nvPr/>
        </p:nvSpPr>
        <p:spPr>
          <a:xfrm>
            <a:off x="6779706" y="2941438"/>
            <a:ext cx="1278389" cy="366395"/>
          </a:xfrm>
          <a:prstGeom prst="rect">
            <a:avLst/>
          </a:prstGeom>
          <a:noFill/>
        </p:spPr>
        <p:txBody>
          <a:bodyPr wrap="square">
            <a:spAutoFit/>
          </a:bodyPr>
          <a:lstStyle/>
          <a:p>
            <a:r>
              <a:rPr lang="en-US" altLang="zh-CN" sz="179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Beauty</a:t>
            </a:r>
            <a:endParaRPr lang="zh-CN" altLang="en-US" sz="179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文本框 8"/>
          <p:cNvSpPr txBox="1"/>
          <p:nvPr/>
        </p:nvSpPr>
        <p:spPr>
          <a:xfrm>
            <a:off x="10169578" y="6155963"/>
            <a:ext cx="1490556" cy="366395"/>
          </a:xfrm>
          <a:prstGeom prst="rect">
            <a:avLst/>
          </a:prstGeom>
          <a:noFill/>
        </p:spPr>
        <p:txBody>
          <a:bodyPr wrap="square">
            <a:spAutoFit/>
          </a:bodyPr>
          <a:lstStyle/>
          <a:p>
            <a:r>
              <a:rPr lang="en-US" altLang="zh-CN" sz="179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Blurring</a:t>
            </a:r>
            <a:endParaRPr lang="zh-CN" altLang="en-US" sz="179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文本框 10"/>
          <p:cNvSpPr txBox="1"/>
          <p:nvPr/>
        </p:nvSpPr>
        <p:spPr>
          <a:xfrm>
            <a:off x="9921928" y="2941438"/>
            <a:ext cx="1787283" cy="366395"/>
          </a:xfrm>
          <a:prstGeom prst="rect">
            <a:avLst/>
          </a:prstGeom>
          <a:noFill/>
        </p:spPr>
        <p:txBody>
          <a:bodyPr wrap="square">
            <a:spAutoFit/>
          </a:bodyPr>
          <a:lstStyle/>
          <a:p>
            <a:r>
              <a:rPr lang="en-US" altLang="zh-CN" sz="179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Night View</a:t>
            </a:r>
            <a:endParaRPr lang="zh-CN" altLang="en-US" sz="179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文本框 12"/>
          <p:cNvSpPr txBox="1"/>
          <p:nvPr/>
        </p:nvSpPr>
        <p:spPr>
          <a:xfrm>
            <a:off x="6779706" y="6155963"/>
            <a:ext cx="1054124" cy="366395"/>
          </a:xfrm>
          <a:prstGeom prst="rect">
            <a:avLst/>
          </a:prstGeom>
          <a:noFill/>
        </p:spPr>
        <p:txBody>
          <a:bodyPr wrap="square">
            <a:spAutoFit/>
          </a:bodyPr>
          <a:lstStyle/>
          <a:p>
            <a:r>
              <a:rPr lang="en-US" altLang="zh-CN" sz="179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Filters</a:t>
            </a:r>
            <a:endParaRPr lang="zh-CN" altLang="en-US" sz="179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4" name="矩形 102"/>
          <p:cNvSpPr txBox="1"/>
          <p:nvPr/>
        </p:nvSpPr>
        <p:spPr>
          <a:xfrm>
            <a:off x="3811464" y="4663805"/>
            <a:ext cx="1287819" cy="537210"/>
          </a:xfrm>
          <a:prstGeom prst="rect">
            <a:avLst/>
          </a:prstGeom>
          <a:ln w="12700">
            <a:miter lim="400000"/>
          </a:ln>
        </p:spPr>
        <p:txBody>
          <a:bodyPr wrap="square" lIns="45719" rIns="45719">
            <a:spAutoFit/>
          </a:bodyPr>
          <a:lstStyle>
            <a:lvl1pPr>
              <a:defRPr sz="1200">
                <a:solidFill>
                  <a:srgbClr val="0D0D0D"/>
                </a:solidFill>
                <a:latin typeface="Arial" panose="020B0604020202020204"/>
                <a:ea typeface="Arial" panose="020B0604020202020204"/>
                <a:cs typeface="Arial" panose="020B0604020202020204"/>
                <a:sym typeface="Arial" panose="020B0604020202020204"/>
              </a:defRPr>
            </a:lvl1pPr>
          </a:lstStyle>
          <a:p>
            <a:pPr algn="ctr"/>
            <a:r>
              <a:rPr lang="en-US" sz="20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ea typeface="+mn-ea"/>
                <a:cs typeface="Arial" panose="020B0604020202020204" pitchFamily="34" charset="0"/>
              </a:rPr>
              <a:t>8MP </a:t>
            </a:r>
          </a:p>
          <a:p>
            <a:pPr algn="ctr"/>
            <a:r>
              <a:rPr lang="en-US" sz="900" dirty="0">
                <a:solidFill>
                  <a:schemeClr val="tx1">
                    <a:lumMod val="65000"/>
                    <a:lumOff val="35000"/>
                  </a:schemeClr>
                </a:solidFill>
                <a:latin typeface="Arial" panose="020B0604020202020204" pitchFamily="34" charset="0"/>
                <a:ea typeface="+mn-ea"/>
                <a:cs typeface="Arial" panose="020B0604020202020204" pitchFamily="34" charset="0"/>
              </a:rPr>
              <a:t>F</a:t>
            </a:r>
            <a:r>
              <a:rPr lang="en-US" altLang="zh-CN" sz="900" dirty="0">
                <a:solidFill>
                  <a:schemeClr val="tx1">
                    <a:lumMod val="65000"/>
                    <a:lumOff val="35000"/>
                  </a:schemeClr>
                </a:solidFill>
                <a:latin typeface="Arial" panose="020B0604020202020204" pitchFamily="34" charset="0"/>
                <a:ea typeface="+mn-ea"/>
                <a:cs typeface="Arial" panose="020B0604020202020204" pitchFamily="34" charset="0"/>
              </a:rPr>
              <a:t>ront </a:t>
            </a:r>
            <a:r>
              <a:rPr lang="en-US" sz="900" dirty="0">
                <a:solidFill>
                  <a:schemeClr val="tx1">
                    <a:lumMod val="65000"/>
                    <a:lumOff val="35000"/>
                  </a:schemeClr>
                </a:solidFill>
                <a:latin typeface="Arial" panose="020B0604020202020204" pitchFamily="34" charset="0"/>
                <a:ea typeface="+mn-ea"/>
                <a:cs typeface="Arial" panose="020B0604020202020204" pitchFamily="34" charset="0"/>
              </a:rPr>
              <a:t>C</a:t>
            </a:r>
            <a:r>
              <a:rPr sz="900" dirty="0">
                <a:solidFill>
                  <a:schemeClr val="tx1">
                    <a:lumMod val="65000"/>
                    <a:lumOff val="35000"/>
                  </a:schemeClr>
                </a:solidFill>
                <a:latin typeface="Arial" panose="020B0604020202020204" pitchFamily="34" charset="0"/>
                <a:ea typeface="+mn-ea"/>
                <a:cs typeface="Arial" panose="020B0604020202020204" pitchFamily="34" charset="0"/>
              </a:rPr>
              <a:t>amera </a:t>
            </a:r>
          </a:p>
        </p:txBody>
      </p:sp>
      <p:sp>
        <p:nvSpPr>
          <p:cNvPr id="107" name="矩形 106"/>
          <p:cNvSpPr/>
          <p:nvPr/>
        </p:nvSpPr>
        <p:spPr>
          <a:xfrm>
            <a:off x="4217311" y="1062443"/>
            <a:ext cx="6188746" cy="1200329"/>
          </a:xfrm>
          <a:prstGeom prst="rect">
            <a:avLst/>
          </a:prstGeom>
        </p:spPr>
        <p:txBody>
          <a:bodyPr wrap="square">
            <a:spAutoFit/>
          </a:bodyPr>
          <a:lstStyle/>
          <a:p>
            <a:pPr algn="ctr"/>
            <a:r>
              <a:rPr lang="en-US" altLang="zh-CN" sz="44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panose="020B0604020202020204"/>
              </a:rPr>
              <a:t>6.745" HD+ 90Hz</a:t>
            </a:r>
          </a:p>
          <a:p>
            <a:pPr algn="ctr"/>
            <a:r>
              <a:rPr lang="en-US" altLang="zh-CN" sz="28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panose="020B0604020202020204"/>
              </a:rPr>
              <a:t>Waterdrop </a:t>
            </a:r>
            <a:r>
              <a:rPr lang="en-US" altLang="zh-CN" sz="28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Display</a:t>
            </a:r>
            <a:r>
              <a:rPr lang="en-US" altLang="zh-CN" sz="28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panose="020B0604020202020204"/>
              </a:rPr>
              <a:t> </a:t>
            </a:r>
          </a:p>
        </p:txBody>
      </p:sp>
      <p:sp>
        <p:nvSpPr>
          <p:cNvPr id="109" name="矩形 108"/>
          <p:cNvSpPr/>
          <p:nvPr/>
        </p:nvSpPr>
        <p:spPr>
          <a:xfrm>
            <a:off x="1057557" y="4770283"/>
            <a:ext cx="1398805" cy="677108"/>
          </a:xfrm>
          <a:prstGeom prst="rect">
            <a:avLst/>
          </a:prstGeom>
        </p:spPr>
        <p:txBody>
          <a:bodyPr wrap="square">
            <a:spAutoFit/>
          </a:bodyPr>
          <a:lstStyle/>
          <a:p>
            <a:pPr>
              <a:spcBef>
                <a:spcPts val="0"/>
              </a:spcBef>
              <a:buNone/>
            </a:pPr>
            <a:r>
              <a:rPr lang="en-US" altLang="zh-CN" sz="20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rPr>
              <a:t>T606</a:t>
            </a:r>
          </a:p>
          <a:p>
            <a:pPr>
              <a:spcBef>
                <a:spcPts val="0"/>
              </a:spcBef>
              <a:buNone/>
            </a:pPr>
            <a:r>
              <a:rPr lang="en-US" altLang="zh-CN" sz="900" dirty="0">
                <a:solidFill>
                  <a:schemeClr val="bg1">
                    <a:lumMod val="50000"/>
                  </a:schemeClr>
                </a:solidFill>
                <a:latin typeface="Arial" panose="020B0604020202020204" pitchFamily="34" charset="0"/>
                <a:cs typeface="Arial" panose="020B0604020202020204" pitchFamily="34" charset="0"/>
                <a:sym typeface="Arial" panose="020B0604020202020204"/>
              </a:rPr>
              <a:t>Octa-core, </a:t>
            </a:r>
          </a:p>
          <a:p>
            <a:pPr>
              <a:spcBef>
                <a:spcPts val="0"/>
              </a:spcBef>
              <a:buNone/>
            </a:pPr>
            <a:r>
              <a:rPr lang="en-US" altLang="zh-CN" sz="900" dirty="0">
                <a:solidFill>
                  <a:schemeClr val="bg1">
                    <a:lumMod val="50000"/>
                  </a:schemeClr>
                </a:solidFill>
                <a:latin typeface="Arial" panose="020B0604020202020204" pitchFamily="34" charset="0"/>
                <a:cs typeface="Arial" panose="020B0604020202020204" pitchFamily="34" charset="0"/>
                <a:sym typeface="Arial" panose="020B0604020202020204"/>
              </a:rPr>
              <a:t>1.6GHz</a:t>
            </a:r>
          </a:p>
        </p:txBody>
      </p:sp>
      <p:sp>
        <p:nvSpPr>
          <p:cNvPr id="21" name="矩形 20"/>
          <p:cNvSpPr/>
          <p:nvPr/>
        </p:nvSpPr>
        <p:spPr>
          <a:xfrm>
            <a:off x="7355070" y="4663805"/>
            <a:ext cx="2109084" cy="398780"/>
          </a:xfrm>
          <a:prstGeom prst="rect">
            <a:avLst/>
          </a:prstGeom>
        </p:spPr>
        <p:txBody>
          <a:bodyPr wrap="square">
            <a:spAutoFit/>
          </a:bodyPr>
          <a:lstStyle/>
          <a:p>
            <a:pPr algn="ctr"/>
            <a:r>
              <a:rPr lang="en-US" altLang="zh-CN" sz="20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sym typeface="Arial" panose="020B0604020202020204"/>
              </a:rPr>
              <a:t>Android U</a:t>
            </a:r>
            <a:endParaRPr lang="zh-CN" altLang="en-US" sz="20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sym typeface="Arial" panose="020B0604020202020204"/>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02" y="5251832"/>
            <a:ext cx="677543" cy="677543"/>
          </a:xfrm>
          <a:prstGeom prst="rect">
            <a:avLst/>
          </a:prstGeom>
        </p:spPr>
      </p:pic>
      <p:sp>
        <p:nvSpPr>
          <p:cNvPr id="9" name="任意多边形: 形状 8"/>
          <p:cNvSpPr/>
          <p:nvPr/>
        </p:nvSpPr>
        <p:spPr>
          <a:xfrm>
            <a:off x="8064491" y="5221287"/>
            <a:ext cx="677543" cy="738633"/>
          </a:xfrm>
          <a:custGeom>
            <a:avLst/>
            <a:gdLst>
              <a:gd name="connsiteX0" fmla="*/ 467476 w 733194"/>
              <a:gd name="connsiteY0" fmla="*/ 99162 h 799302"/>
              <a:gd name="connsiteX1" fmla="*/ 435281 w 733194"/>
              <a:gd name="connsiteY1" fmla="*/ 131357 h 799302"/>
              <a:gd name="connsiteX2" fmla="*/ 467476 w 733194"/>
              <a:gd name="connsiteY2" fmla="*/ 163123 h 799302"/>
              <a:gd name="connsiteX3" fmla="*/ 499671 w 733194"/>
              <a:gd name="connsiteY3" fmla="*/ 131357 h 799302"/>
              <a:gd name="connsiteX4" fmla="*/ 467476 w 733194"/>
              <a:gd name="connsiteY4" fmla="*/ 99162 h 799302"/>
              <a:gd name="connsiteX5" fmla="*/ 264860 w 733194"/>
              <a:gd name="connsiteY5" fmla="*/ 99162 h 799302"/>
              <a:gd name="connsiteX6" fmla="*/ 232665 w 733194"/>
              <a:gd name="connsiteY6" fmla="*/ 131357 h 799302"/>
              <a:gd name="connsiteX7" fmla="*/ 264860 w 733194"/>
              <a:gd name="connsiteY7" fmla="*/ 163123 h 799302"/>
              <a:gd name="connsiteX8" fmla="*/ 297055 w 733194"/>
              <a:gd name="connsiteY8" fmla="*/ 131357 h 799302"/>
              <a:gd name="connsiteX9" fmla="*/ 264860 w 733194"/>
              <a:gd name="connsiteY9" fmla="*/ 99162 h 799302"/>
              <a:gd name="connsiteX10" fmla="*/ 600979 w 733194"/>
              <a:gd name="connsiteY10" fmla="*/ 234811 h 799302"/>
              <a:gd name="connsiteX11" fmla="*/ 578657 w 733194"/>
              <a:gd name="connsiteY11" fmla="*/ 149386 h 799302"/>
              <a:gd name="connsiteX12" fmla="*/ 487222 w 733194"/>
              <a:gd name="connsiteY12" fmla="*/ 55805 h 799302"/>
              <a:gd name="connsiteX13" fmla="*/ 521564 w 733194"/>
              <a:gd name="connsiteY13" fmla="*/ 14595 h 799302"/>
              <a:gd name="connsiteX14" fmla="*/ 518130 w 733194"/>
              <a:gd name="connsiteY14" fmla="*/ 2576 h 799302"/>
              <a:gd name="connsiteX15" fmla="*/ 517701 w 733194"/>
              <a:gd name="connsiteY15" fmla="*/ 2576 h 799302"/>
              <a:gd name="connsiteX16" fmla="*/ 510832 w 733194"/>
              <a:gd name="connsiteY16" fmla="*/ 0 h 799302"/>
              <a:gd name="connsiteX17" fmla="*/ 506110 w 733194"/>
              <a:gd name="connsiteY17" fmla="*/ 2146 h 799302"/>
              <a:gd name="connsiteX18" fmla="*/ 468334 w 733194"/>
              <a:gd name="connsiteY18" fmla="*/ 46791 h 799302"/>
              <a:gd name="connsiteX19" fmla="*/ 365739 w 733194"/>
              <a:gd name="connsiteY19" fmla="*/ 29620 h 799302"/>
              <a:gd name="connsiteX20" fmla="*/ 363592 w 733194"/>
              <a:gd name="connsiteY20" fmla="*/ 29620 h 799302"/>
              <a:gd name="connsiteX21" fmla="*/ 262714 w 733194"/>
              <a:gd name="connsiteY21" fmla="*/ 46361 h 799302"/>
              <a:gd name="connsiteX22" fmla="*/ 226655 w 733194"/>
              <a:gd name="connsiteY22" fmla="*/ 3005 h 799302"/>
              <a:gd name="connsiteX23" fmla="*/ 225796 w 733194"/>
              <a:gd name="connsiteY23" fmla="*/ 1717 h 799302"/>
              <a:gd name="connsiteX24" fmla="*/ 221504 w 733194"/>
              <a:gd name="connsiteY24" fmla="*/ 0 h 799302"/>
              <a:gd name="connsiteX25" fmla="*/ 214635 w 733194"/>
              <a:gd name="connsiteY25" fmla="*/ 2576 h 799302"/>
              <a:gd name="connsiteX26" fmla="*/ 210772 w 733194"/>
              <a:gd name="connsiteY26" fmla="*/ 13737 h 799302"/>
              <a:gd name="connsiteX27" fmla="*/ 210772 w 733194"/>
              <a:gd name="connsiteY27" fmla="*/ 14166 h 799302"/>
              <a:gd name="connsiteX28" fmla="*/ 244684 w 733194"/>
              <a:gd name="connsiteY28" fmla="*/ 55376 h 799302"/>
              <a:gd name="connsiteX29" fmla="*/ 153679 w 733194"/>
              <a:gd name="connsiteY29" fmla="*/ 148957 h 799302"/>
              <a:gd name="connsiteX30" fmla="*/ 131786 w 733194"/>
              <a:gd name="connsiteY30" fmla="*/ 235240 h 799302"/>
              <a:gd name="connsiteX31" fmla="*/ 131357 w 733194"/>
              <a:gd name="connsiteY31" fmla="*/ 239962 h 799302"/>
              <a:gd name="connsiteX32" fmla="*/ 600979 w 733194"/>
              <a:gd name="connsiteY32" fmla="*/ 239962 h 799302"/>
              <a:gd name="connsiteX33" fmla="*/ 600979 w 733194"/>
              <a:gd name="connsiteY33" fmla="*/ 234811 h 799302"/>
              <a:gd name="connsiteX34" fmla="*/ 180723 w 733194"/>
              <a:gd name="connsiteY34" fmla="*/ 197465 h 799302"/>
              <a:gd name="connsiteX35" fmla="*/ 267436 w 733194"/>
              <a:gd name="connsiteY35" fmla="*/ 91005 h 799302"/>
              <a:gd name="connsiteX36" fmla="*/ 288470 w 733194"/>
              <a:gd name="connsiteY36" fmla="*/ 81991 h 799302"/>
              <a:gd name="connsiteX37" fmla="*/ 364451 w 733194"/>
              <a:gd name="connsiteY37" fmla="*/ 71688 h 799302"/>
              <a:gd name="connsiteX38" fmla="*/ 366168 w 733194"/>
              <a:gd name="connsiteY38" fmla="*/ 71688 h 799302"/>
              <a:gd name="connsiteX39" fmla="*/ 444295 w 733194"/>
              <a:gd name="connsiteY39" fmla="*/ 82849 h 799302"/>
              <a:gd name="connsiteX40" fmla="*/ 464471 w 733194"/>
              <a:gd name="connsiteY40" fmla="*/ 91864 h 799302"/>
              <a:gd name="connsiteX41" fmla="*/ 551613 w 733194"/>
              <a:gd name="connsiteY41" fmla="*/ 197465 h 799302"/>
              <a:gd name="connsiteX42" fmla="*/ 180723 w 733194"/>
              <a:gd name="connsiteY42" fmla="*/ 197465 h 799302"/>
              <a:gd name="connsiteX43" fmla="*/ 679106 w 733194"/>
              <a:gd name="connsiteY43" fmla="*/ 230519 h 799302"/>
              <a:gd name="connsiteX44" fmla="*/ 625018 w 733194"/>
              <a:gd name="connsiteY44" fmla="*/ 284607 h 799302"/>
              <a:gd name="connsiteX45" fmla="*/ 625018 w 733194"/>
              <a:gd name="connsiteY45" fmla="*/ 482071 h 799302"/>
              <a:gd name="connsiteX46" fmla="*/ 679106 w 733194"/>
              <a:gd name="connsiteY46" fmla="*/ 536159 h 799302"/>
              <a:gd name="connsiteX47" fmla="*/ 733195 w 733194"/>
              <a:gd name="connsiteY47" fmla="*/ 482071 h 799302"/>
              <a:gd name="connsiteX48" fmla="*/ 733195 w 733194"/>
              <a:gd name="connsiteY48" fmla="*/ 284607 h 799302"/>
              <a:gd name="connsiteX49" fmla="*/ 679106 w 733194"/>
              <a:gd name="connsiteY49" fmla="*/ 230519 h 799302"/>
              <a:gd name="connsiteX50" fmla="*/ 667516 w 733194"/>
              <a:gd name="connsiteY50" fmla="*/ 284177 h 799302"/>
              <a:gd name="connsiteX51" fmla="*/ 679536 w 733194"/>
              <a:gd name="connsiteY51" fmla="*/ 272158 h 799302"/>
              <a:gd name="connsiteX52" fmla="*/ 691555 w 733194"/>
              <a:gd name="connsiteY52" fmla="*/ 284177 h 799302"/>
              <a:gd name="connsiteX53" fmla="*/ 691555 w 733194"/>
              <a:gd name="connsiteY53" fmla="*/ 481642 h 799302"/>
              <a:gd name="connsiteX54" fmla="*/ 679536 w 733194"/>
              <a:gd name="connsiteY54" fmla="*/ 493662 h 799302"/>
              <a:gd name="connsiteX55" fmla="*/ 667516 w 733194"/>
              <a:gd name="connsiteY55" fmla="*/ 481642 h 799302"/>
              <a:gd name="connsiteX56" fmla="*/ 667516 w 733194"/>
              <a:gd name="connsiteY56" fmla="*/ 284177 h 799302"/>
              <a:gd name="connsiteX57" fmla="*/ 54088 w 733194"/>
              <a:gd name="connsiteY57" fmla="*/ 230519 h 799302"/>
              <a:gd name="connsiteX58" fmla="*/ 0 w 733194"/>
              <a:gd name="connsiteY58" fmla="*/ 284177 h 799302"/>
              <a:gd name="connsiteX59" fmla="*/ 0 w 733194"/>
              <a:gd name="connsiteY59" fmla="*/ 481642 h 799302"/>
              <a:gd name="connsiteX60" fmla="*/ 54088 w 733194"/>
              <a:gd name="connsiteY60" fmla="*/ 535730 h 799302"/>
              <a:gd name="connsiteX61" fmla="*/ 108176 w 733194"/>
              <a:gd name="connsiteY61" fmla="*/ 481642 h 799302"/>
              <a:gd name="connsiteX62" fmla="*/ 108176 w 733194"/>
              <a:gd name="connsiteY62" fmla="*/ 284177 h 799302"/>
              <a:gd name="connsiteX63" fmla="*/ 54088 w 733194"/>
              <a:gd name="connsiteY63" fmla="*/ 230519 h 799302"/>
              <a:gd name="connsiteX64" fmla="*/ 42069 w 733194"/>
              <a:gd name="connsiteY64" fmla="*/ 284177 h 799302"/>
              <a:gd name="connsiteX65" fmla="*/ 54088 w 733194"/>
              <a:gd name="connsiteY65" fmla="*/ 272158 h 799302"/>
              <a:gd name="connsiteX66" fmla="*/ 66108 w 733194"/>
              <a:gd name="connsiteY66" fmla="*/ 284177 h 799302"/>
              <a:gd name="connsiteX67" fmla="*/ 66108 w 733194"/>
              <a:gd name="connsiteY67" fmla="*/ 481642 h 799302"/>
              <a:gd name="connsiteX68" fmla="*/ 54088 w 733194"/>
              <a:gd name="connsiteY68" fmla="*/ 493662 h 799302"/>
              <a:gd name="connsiteX69" fmla="*/ 42069 w 733194"/>
              <a:gd name="connsiteY69" fmla="*/ 481642 h 799302"/>
              <a:gd name="connsiteX70" fmla="*/ 42069 w 733194"/>
              <a:gd name="connsiteY70" fmla="*/ 284177 h 799302"/>
              <a:gd name="connsiteX71" fmla="*/ 131786 w 733194"/>
              <a:gd name="connsiteY71" fmla="*/ 609136 h 799302"/>
              <a:gd name="connsiteX72" fmla="*/ 161835 w 733194"/>
              <a:gd name="connsiteY72" fmla="*/ 644765 h 799302"/>
              <a:gd name="connsiteX73" fmla="*/ 213777 w 733194"/>
              <a:gd name="connsiteY73" fmla="*/ 644765 h 799302"/>
              <a:gd name="connsiteX74" fmla="*/ 213777 w 733194"/>
              <a:gd name="connsiteY74" fmla="*/ 745214 h 799302"/>
              <a:gd name="connsiteX75" fmla="*/ 267865 w 733194"/>
              <a:gd name="connsiteY75" fmla="*/ 799303 h 799302"/>
              <a:gd name="connsiteX76" fmla="*/ 321953 w 733194"/>
              <a:gd name="connsiteY76" fmla="*/ 745214 h 799302"/>
              <a:gd name="connsiteX77" fmla="*/ 321953 w 733194"/>
              <a:gd name="connsiteY77" fmla="*/ 644765 h 799302"/>
              <a:gd name="connsiteX78" fmla="*/ 413388 w 733194"/>
              <a:gd name="connsiteY78" fmla="*/ 644765 h 799302"/>
              <a:gd name="connsiteX79" fmla="*/ 413388 w 733194"/>
              <a:gd name="connsiteY79" fmla="*/ 745214 h 799302"/>
              <a:gd name="connsiteX80" fmla="*/ 433993 w 733194"/>
              <a:gd name="connsiteY80" fmla="*/ 786854 h 799302"/>
              <a:gd name="connsiteX81" fmla="*/ 467905 w 733194"/>
              <a:gd name="connsiteY81" fmla="*/ 798873 h 799302"/>
              <a:gd name="connsiteX82" fmla="*/ 468764 w 733194"/>
              <a:gd name="connsiteY82" fmla="*/ 798873 h 799302"/>
              <a:gd name="connsiteX83" fmla="*/ 468764 w 733194"/>
              <a:gd name="connsiteY83" fmla="*/ 798873 h 799302"/>
              <a:gd name="connsiteX84" fmla="*/ 521564 w 733194"/>
              <a:gd name="connsiteY84" fmla="*/ 744785 h 799302"/>
              <a:gd name="connsiteX85" fmla="*/ 521564 w 733194"/>
              <a:gd name="connsiteY85" fmla="*/ 644336 h 799302"/>
              <a:gd name="connsiteX86" fmla="*/ 575652 w 733194"/>
              <a:gd name="connsiteY86" fmla="*/ 644336 h 799302"/>
              <a:gd name="connsiteX87" fmla="*/ 601838 w 733194"/>
              <a:gd name="connsiteY87" fmla="*/ 609136 h 799302"/>
              <a:gd name="connsiteX88" fmla="*/ 601838 w 733194"/>
              <a:gd name="connsiteY88" fmla="*/ 263143 h 799302"/>
              <a:gd name="connsiteX89" fmla="*/ 131786 w 733194"/>
              <a:gd name="connsiteY89" fmla="*/ 263143 h 799302"/>
              <a:gd name="connsiteX90" fmla="*/ 131786 w 733194"/>
              <a:gd name="connsiteY90" fmla="*/ 609136 h 799302"/>
              <a:gd name="connsiteX91" fmla="*/ 479066 w 733194"/>
              <a:gd name="connsiteY91" fmla="*/ 602696 h 799302"/>
              <a:gd name="connsiteX92" fmla="*/ 479066 w 733194"/>
              <a:gd name="connsiteY92" fmla="*/ 745214 h 799302"/>
              <a:gd name="connsiteX93" fmla="*/ 468764 w 733194"/>
              <a:gd name="connsiteY93" fmla="*/ 757234 h 799302"/>
              <a:gd name="connsiteX94" fmla="*/ 467905 w 733194"/>
              <a:gd name="connsiteY94" fmla="*/ 757234 h 799302"/>
              <a:gd name="connsiteX95" fmla="*/ 462325 w 733194"/>
              <a:gd name="connsiteY95" fmla="*/ 755088 h 799302"/>
              <a:gd name="connsiteX96" fmla="*/ 461466 w 733194"/>
              <a:gd name="connsiteY96" fmla="*/ 754229 h 799302"/>
              <a:gd name="connsiteX97" fmla="*/ 460608 w 733194"/>
              <a:gd name="connsiteY97" fmla="*/ 753800 h 799302"/>
              <a:gd name="connsiteX98" fmla="*/ 455886 w 733194"/>
              <a:gd name="connsiteY98" fmla="*/ 745214 h 799302"/>
              <a:gd name="connsiteX99" fmla="*/ 455886 w 733194"/>
              <a:gd name="connsiteY99" fmla="*/ 602696 h 799302"/>
              <a:gd name="connsiteX100" fmla="*/ 279885 w 733194"/>
              <a:gd name="connsiteY100" fmla="*/ 602696 h 799302"/>
              <a:gd name="connsiteX101" fmla="*/ 279885 w 733194"/>
              <a:gd name="connsiteY101" fmla="*/ 745214 h 799302"/>
              <a:gd name="connsiteX102" fmla="*/ 267865 w 733194"/>
              <a:gd name="connsiteY102" fmla="*/ 757234 h 799302"/>
              <a:gd name="connsiteX103" fmla="*/ 255845 w 733194"/>
              <a:gd name="connsiteY103" fmla="*/ 745214 h 799302"/>
              <a:gd name="connsiteX104" fmla="*/ 255845 w 733194"/>
              <a:gd name="connsiteY104" fmla="*/ 602696 h 799302"/>
              <a:gd name="connsiteX105" fmla="*/ 173855 w 733194"/>
              <a:gd name="connsiteY105" fmla="*/ 602696 h 799302"/>
              <a:gd name="connsiteX106" fmla="*/ 173855 w 733194"/>
              <a:gd name="connsiteY106" fmla="*/ 305212 h 799302"/>
              <a:gd name="connsiteX107" fmla="*/ 559340 w 733194"/>
              <a:gd name="connsiteY107" fmla="*/ 305212 h 799302"/>
              <a:gd name="connsiteX108" fmla="*/ 559340 w 733194"/>
              <a:gd name="connsiteY108" fmla="*/ 602267 h 799302"/>
              <a:gd name="connsiteX109" fmla="*/ 479066 w 733194"/>
              <a:gd name="connsiteY109" fmla="*/ 602267 h 7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33194" h="799302">
                <a:moveTo>
                  <a:pt x="467476" y="99162"/>
                </a:moveTo>
                <a:cubicBezTo>
                  <a:pt x="449446" y="99162"/>
                  <a:pt x="435281" y="113328"/>
                  <a:pt x="435281" y="131357"/>
                </a:cubicBezTo>
                <a:cubicBezTo>
                  <a:pt x="435281" y="148957"/>
                  <a:pt x="449876" y="163123"/>
                  <a:pt x="467476" y="163123"/>
                </a:cubicBezTo>
                <a:cubicBezTo>
                  <a:pt x="485076" y="163123"/>
                  <a:pt x="499671" y="148957"/>
                  <a:pt x="499671" y="131357"/>
                </a:cubicBezTo>
                <a:cubicBezTo>
                  <a:pt x="499671" y="113757"/>
                  <a:pt x="485076" y="99162"/>
                  <a:pt x="467476" y="99162"/>
                </a:cubicBezTo>
                <a:close/>
                <a:moveTo>
                  <a:pt x="264860" y="99162"/>
                </a:moveTo>
                <a:cubicBezTo>
                  <a:pt x="246831" y="99162"/>
                  <a:pt x="232665" y="113328"/>
                  <a:pt x="232665" y="131357"/>
                </a:cubicBezTo>
                <a:cubicBezTo>
                  <a:pt x="232665" y="148957"/>
                  <a:pt x="247260" y="163123"/>
                  <a:pt x="264860" y="163123"/>
                </a:cubicBezTo>
                <a:cubicBezTo>
                  <a:pt x="282460" y="163123"/>
                  <a:pt x="297055" y="148957"/>
                  <a:pt x="297055" y="131357"/>
                </a:cubicBezTo>
                <a:cubicBezTo>
                  <a:pt x="297485" y="113757"/>
                  <a:pt x="282889" y="99162"/>
                  <a:pt x="264860" y="99162"/>
                </a:cubicBezTo>
                <a:close/>
                <a:moveTo>
                  <a:pt x="600979" y="234811"/>
                </a:moveTo>
                <a:cubicBezTo>
                  <a:pt x="599691" y="218070"/>
                  <a:pt x="595399" y="184157"/>
                  <a:pt x="578657" y="149386"/>
                </a:cubicBezTo>
                <a:cubicBezTo>
                  <a:pt x="558911" y="106888"/>
                  <a:pt x="528003" y="75552"/>
                  <a:pt x="487222" y="55805"/>
                </a:cubicBezTo>
                <a:lnTo>
                  <a:pt x="521564" y="14595"/>
                </a:lnTo>
                <a:cubicBezTo>
                  <a:pt x="524140" y="11590"/>
                  <a:pt x="522852" y="6439"/>
                  <a:pt x="518130" y="2576"/>
                </a:cubicBezTo>
                <a:lnTo>
                  <a:pt x="517701" y="2576"/>
                </a:lnTo>
                <a:cubicBezTo>
                  <a:pt x="515554" y="859"/>
                  <a:pt x="512979" y="0"/>
                  <a:pt x="510832" y="0"/>
                </a:cubicBezTo>
                <a:cubicBezTo>
                  <a:pt x="509115" y="0"/>
                  <a:pt x="507398" y="859"/>
                  <a:pt x="506110" y="2146"/>
                </a:cubicBezTo>
                <a:lnTo>
                  <a:pt x="468334" y="46791"/>
                </a:lnTo>
                <a:cubicBezTo>
                  <a:pt x="438285" y="35200"/>
                  <a:pt x="403944" y="29620"/>
                  <a:pt x="365739" y="29620"/>
                </a:cubicBezTo>
                <a:lnTo>
                  <a:pt x="363592" y="29620"/>
                </a:lnTo>
                <a:cubicBezTo>
                  <a:pt x="326246" y="29620"/>
                  <a:pt x="292333" y="35200"/>
                  <a:pt x="262714" y="46361"/>
                </a:cubicBezTo>
                <a:lnTo>
                  <a:pt x="226655" y="3005"/>
                </a:lnTo>
                <a:cubicBezTo>
                  <a:pt x="226226" y="2576"/>
                  <a:pt x="226226" y="2146"/>
                  <a:pt x="225796" y="1717"/>
                </a:cubicBezTo>
                <a:cubicBezTo>
                  <a:pt x="224938" y="429"/>
                  <a:pt x="223221" y="0"/>
                  <a:pt x="221504" y="0"/>
                </a:cubicBezTo>
                <a:cubicBezTo>
                  <a:pt x="218928" y="0"/>
                  <a:pt x="216782" y="859"/>
                  <a:pt x="214635" y="2576"/>
                </a:cubicBezTo>
                <a:cubicBezTo>
                  <a:pt x="210343" y="5581"/>
                  <a:pt x="209055" y="9873"/>
                  <a:pt x="210772" y="13737"/>
                </a:cubicBezTo>
                <a:lnTo>
                  <a:pt x="210772" y="14166"/>
                </a:lnTo>
                <a:lnTo>
                  <a:pt x="244684" y="55376"/>
                </a:lnTo>
                <a:cubicBezTo>
                  <a:pt x="203904" y="74693"/>
                  <a:pt x="173425" y="106030"/>
                  <a:pt x="153679" y="148957"/>
                </a:cubicBezTo>
                <a:cubicBezTo>
                  <a:pt x="136508" y="185874"/>
                  <a:pt x="132645" y="221504"/>
                  <a:pt x="131786" y="235240"/>
                </a:cubicBezTo>
                <a:lnTo>
                  <a:pt x="131357" y="239962"/>
                </a:lnTo>
                <a:lnTo>
                  <a:pt x="600979" y="239962"/>
                </a:lnTo>
                <a:lnTo>
                  <a:pt x="600979" y="234811"/>
                </a:lnTo>
                <a:close/>
                <a:moveTo>
                  <a:pt x="180723" y="197465"/>
                </a:moveTo>
                <a:cubicBezTo>
                  <a:pt x="190596" y="160977"/>
                  <a:pt x="213348" y="114615"/>
                  <a:pt x="267436" y="91005"/>
                </a:cubicBezTo>
                <a:lnTo>
                  <a:pt x="288470" y="81991"/>
                </a:lnTo>
                <a:cubicBezTo>
                  <a:pt x="311651" y="75122"/>
                  <a:pt x="336978" y="71688"/>
                  <a:pt x="364451" y="71688"/>
                </a:cubicBezTo>
                <a:lnTo>
                  <a:pt x="366168" y="71688"/>
                </a:lnTo>
                <a:cubicBezTo>
                  <a:pt x="394929" y="71688"/>
                  <a:pt x="421115" y="75552"/>
                  <a:pt x="444295" y="82849"/>
                </a:cubicBezTo>
                <a:lnTo>
                  <a:pt x="464471" y="91864"/>
                </a:lnTo>
                <a:cubicBezTo>
                  <a:pt x="518559" y="115474"/>
                  <a:pt x="541740" y="161406"/>
                  <a:pt x="551613" y="197465"/>
                </a:cubicBezTo>
                <a:lnTo>
                  <a:pt x="180723" y="197465"/>
                </a:lnTo>
                <a:close/>
                <a:moveTo>
                  <a:pt x="679106" y="230519"/>
                </a:moveTo>
                <a:cubicBezTo>
                  <a:pt x="649487" y="230519"/>
                  <a:pt x="625018" y="254558"/>
                  <a:pt x="625018" y="284607"/>
                </a:cubicBezTo>
                <a:lnTo>
                  <a:pt x="625018" y="482071"/>
                </a:lnTo>
                <a:cubicBezTo>
                  <a:pt x="625018" y="511691"/>
                  <a:pt x="649057" y="536159"/>
                  <a:pt x="679106" y="536159"/>
                </a:cubicBezTo>
                <a:cubicBezTo>
                  <a:pt x="708726" y="536159"/>
                  <a:pt x="733195" y="512120"/>
                  <a:pt x="733195" y="482071"/>
                </a:cubicBezTo>
                <a:lnTo>
                  <a:pt x="733195" y="284607"/>
                </a:lnTo>
                <a:cubicBezTo>
                  <a:pt x="733195" y="254558"/>
                  <a:pt x="709155" y="230519"/>
                  <a:pt x="679106" y="230519"/>
                </a:cubicBezTo>
                <a:close/>
                <a:moveTo>
                  <a:pt x="667516" y="284177"/>
                </a:moveTo>
                <a:cubicBezTo>
                  <a:pt x="667516" y="277738"/>
                  <a:pt x="672667" y="272158"/>
                  <a:pt x="679536" y="272158"/>
                </a:cubicBezTo>
                <a:cubicBezTo>
                  <a:pt x="685975" y="272158"/>
                  <a:pt x="691555" y="277309"/>
                  <a:pt x="691555" y="284177"/>
                </a:cubicBezTo>
                <a:lnTo>
                  <a:pt x="691555" y="481642"/>
                </a:lnTo>
                <a:cubicBezTo>
                  <a:pt x="691555" y="488081"/>
                  <a:pt x="686404" y="493662"/>
                  <a:pt x="679536" y="493662"/>
                </a:cubicBezTo>
                <a:cubicBezTo>
                  <a:pt x="673097" y="493662"/>
                  <a:pt x="667516" y="488510"/>
                  <a:pt x="667516" y="481642"/>
                </a:cubicBezTo>
                <a:lnTo>
                  <a:pt x="667516" y="284177"/>
                </a:lnTo>
                <a:close/>
                <a:moveTo>
                  <a:pt x="54088" y="230519"/>
                </a:moveTo>
                <a:cubicBezTo>
                  <a:pt x="24039" y="230519"/>
                  <a:pt x="0" y="254558"/>
                  <a:pt x="0" y="284177"/>
                </a:cubicBezTo>
                <a:lnTo>
                  <a:pt x="0" y="481642"/>
                </a:lnTo>
                <a:cubicBezTo>
                  <a:pt x="0" y="511262"/>
                  <a:pt x="24039" y="535730"/>
                  <a:pt x="54088" y="535730"/>
                </a:cubicBezTo>
                <a:cubicBezTo>
                  <a:pt x="83708" y="535730"/>
                  <a:pt x="108176" y="511691"/>
                  <a:pt x="108176" y="481642"/>
                </a:cubicBezTo>
                <a:lnTo>
                  <a:pt x="108176" y="284177"/>
                </a:lnTo>
                <a:cubicBezTo>
                  <a:pt x="108176" y="254558"/>
                  <a:pt x="83708" y="230519"/>
                  <a:pt x="54088" y="230519"/>
                </a:cubicBezTo>
                <a:close/>
                <a:moveTo>
                  <a:pt x="42069" y="284177"/>
                </a:moveTo>
                <a:cubicBezTo>
                  <a:pt x="42069" y="277738"/>
                  <a:pt x="47220" y="272158"/>
                  <a:pt x="54088" y="272158"/>
                </a:cubicBezTo>
                <a:cubicBezTo>
                  <a:pt x="60527" y="272158"/>
                  <a:pt x="66108" y="277309"/>
                  <a:pt x="66108" y="284177"/>
                </a:cubicBezTo>
                <a:lnTo>
                  <a:pt x="66108" y="481642"/>
                </a:lnTo>
                <a:cubicBezTo>
                  <a:pt x="66108" y="488081"/>
                  <a:pt x="60956" y="493662"/>
                  <a:pt x="54088" y="493662"/>
                </a:cubicBezTo>
                <a:cubicBezTo>
                  <a:pt x="47649" y="493662"/>
                  <a:pt x="42069" y="488510"/>
                  <a:pt x="42069" y="481642"/>
                </a:cubicBezTo>
                <a:lnTo>
                  <a:pt x="42069" y="284177"/>
                </a:lnTo>
                <a:close/>
                <a:moveTo>
                  <a:pt x="131786" y="609136"/>
                </a:moveTo>
                <a:cubicBezTo>
                  <a:pt x="131786" y="625448"/>
                  <a:pt x="145094" y="644765"/>
                  <a:pt x="161835" y="644765"/>
                </a:cubicBezTo>
                <a:lnTo>
                  <a:pt x="213777" y="644765"/>
                </a:lnTo>
                <a:lnTo>
                  <a:pt x="213777" y="745214"/>
                </a:lnTo>
                <a:cubicBezTo>
                  <a:pt x="213777" y="774834"/>
                  <a:pt x="237816" y="799303"/>
                  <a:pt x="267865" y="799303"/>
                </a:cubicBezTo>
                <a:cubicBezTo>
                  <a:pt x="297914" y="799303"/>
                  <a:pt x="321953" y="774834"/>
                  <a:pt x="321953" y="745214"/>
                </a:cubicBezTo>
                <a:lnTo>
                  <a:pt x="321953" y="644765"/>
                </a:lnTo>
                <a:lnTo>
                  <a:pt x="413388" y="644765"/>
                </a:lnTo>
                <a:lnTo>
                  <a:pt x="413388" y="745214"/>
                </a:lnTo>
                <a:cubicBezTo>
                  <a:pt x="413388" y="761097"/>
                  <a:pt x="421115" y="776122"/>
                  <a:pt x="433993" y="786854"/>
                </a:cubicBezTo>
                <a:cubicBezTo>
                  <a:pt x="443007" y="794581"/>
                  <a:pt x="455027" y="798873"/>
                  <a:pt x="467905" y="798873"/>
                </a:cubicBezTo>
                <a:lnTo>
                  <a:pt x="468764" y="798873"/>
                </a:lnTo>
                <a:lnTo>
                  <a:pt x="468764" y="798873"/>
                </a:lnTo>
                <a:cubicBezTo>
                  <a:pt x="498383" y="798444"/>
                  <a:pt x="521564" y="774834"/>
                  <a:pt x="521564" y="744785"/>
                </a:cubicBezTo>
                <a:lnTo>
                  <a:pt x="521564" y="644336"/>
                </a:lnTo>
                <a:lnTo>
                  <a:pt x="575652" y="644336"/>
                </a:lnTo>
                <a:cubicBezTo>
                  <a:pt x="592394" y="644336"/>
                  <a:pt x="601838" y="626306"/>
                  <a:pt x="601838" y="609136"/>
                </a:cubicBezTo>
                <a:lnTo>
                  <a:pt x="601838" y="263143"/>
                </a:lnTo>
                <a:lnTo>
                  <a:pt x="131786" y="263143"/>
                </a:lnTo>
                <a:lnTo>
                  <a:pt x="131786" y="609136"/>
                </a:lnTo>
                <a:close/>
                <a:moveTo>
                  <a:pt x="479066" y="602696"/>
                </a:moveTo>
                <a:lnTo>
                  <a:pt x="479066" y="745214"/>
                </a:lnTo>
                <a:cubicBezTo>
                  <a:pt x="479066" y="752083"/>
                  <a:pt x="474773" y="756805"/>
                  <a:pt x="468764" y="757234"/>
                </a:cubicBezTo>
                <a:lnTo>
                  <a:pt x="467905" y="757234"/>
                </a:lnTo>
                <a:cubicBezTo>
                  <a:pt x="465759" y="757234"/>
                  <a:pt x="464042" y="756375"/>
                  <a:pt x="462325" y="755088"/>
                </a:cubicBezTo>
                <a:lnTo>
                  <a:pt x="461466" y="754229"/>
                </a:lnTo>
                <a:lnTo>
                  <a:pt x="460608" y="753800"/>
                </a:lnTo>
                <a:cubicBezTo>
                  <a:pt x="458032" y="751224"/>
                  <a:pt x="455886" y="747790"/>
                  <a:pt x="455886" y="745214"/>
                </a:cubicBezTo>
                <a:lnTo>
                  <a:pt x="455886" y="602696"/>
                </a:lnTo>
                <a:lnTo>
                  <a:pt x="279885" y="602696"/>
                </a:lnTo>
                <a:lnTo>
                  <a:pt x="279885" y="745214"/>
                </a:lnTo>
                <a:cubicBezTo>
                  <a:pt x="279885" y="751654"/>
                  <a:pt x="274733" y="757234"/>
                  <a:pt x="267865" y="757234"/>
                </a:cubicBezTo>
                <a:cubicBezTo>
                  <a:pt x="261426" y="757234"/>
                  <a:pt x="255845" y="752083"/>
                  <a:pt x="255845" y="745214"/>
                </a:cubicBezTo>
                <a:lnTo>
                  <a:pt x="255845" y="602696"/>
                </a:lnTo>
                <a:lnTo>
                  <a:pt x="173855" y="602696"/>
                </a:lnTo>
                <a:lnTo>
                  <a:pt x="173855" y="305212"/>
                </a:lnTo>
                <a:lnTo>
                  <a:pt x="559340" y="305212"/>
                </a:lnTo>
                <a:lnTo>
                  <a:pt x="559340" y="602267"/>
                </a:lnTo>
                <a:lnTo>
                  <a:pt x="479066" y="602267"/>
                </a:lnTo>
                <a:close/>
              </a:path>
            </a:pathLst>
          </a:custGeom>
          <a:gradFill>
            <a:gsLst>
              <a:gs pos="54000">
                <a:srgbClr val="6CA6CE"/>
              </a:gs>
              <a:gs pos="4000">
                <a:srgbClr val="CEDFF1"/>
              </a:gs>
              <a:gs pos="92000">
                <a:srgbClr val="CEDFF1"/>
              </a:gs>
            </a:gsLst>
            <a:lin ang="2700000" scaled="1"/>
          </a:gradFill>
          <a:ln w="4289" cap="flat">
            <a:noFill/>
            <a:prstDash val="solid"/>
            <a:miter/>
          </a:ln>
        </p:spPr>
        <p:txBody>
          <a:bodyPr rtlCol="0" anchor="ctr"/>
          <a:lstStyle/>
          <a:p>
            <a:endParaRPr lang="zh-CN" altLang="en-US"/>
          </a:p>
        </p:txBody>
      </p:sp>
      <p:grpSp>
        <p:nvGrpSpPr>
          <p:cNvPr id="2" name="图形 2"/>
          <p:cNvGrpSpPr/>
          <p:nvPr/>
        </p:nvGrpSpPr>
        <p:grpSpPr>
          <a:xfrm>
            <a:off x="6043816" y="5335113"/>
            <a:ext cx="692495" cy="460444"/>
            <a:chOff x="6204068" y="1760074"/>
            <a:chExt cx="692495" cy="460444"/>
          </a:xfrm>
          <a:gradFill>
            <a:gsLst>
              <a:gs pos="54000">
                <a:srgbClr val="6CA6CE"/>
              </a:gs>
              <a:gs pos="4000">
                <a:srgbClr val="CEDFF1"/>
              </a:gs>
              <a:gs pos="92000">
                <a:srgbClr val="CEDFF1"/>
              </a:gs>
            </a:gsLst>
            <a:lin ang="2700000" scaled="1"/>
          </a:gradFill>
        </p:grpSpPr>
        <p:sp>
          <p:nvSpPr>
            <p:cNvPr id="5" name="任意多边形: 形状 4"/>
            <p:cNvSpPr/>
            <p:nvPr/>
          </p:nvSpPr>
          <p:spPr>
            <a:xfrm>
              <a:off x="6204068" y="1760074"/>
              <a:ext cx="692495" cy="460444"/>
            </a:xfrm>
            <a:custGeom>
              <a:avLst/>
              <a:gdLst>
                <a:gd name="connsiteX0" fmla="*/ 663228 w 692495"/>
                <a:gd name="connsiteY0" fmla="*/ 0 h 460444"/>
                <a:gd name="connsiteX1" fmla="*/ 28745 w 692495"/>
                <a:gd name="connsiteY1" fmla="*/ 0 h 460444"/>
                <a:gd name="connsiteX2" fmla="*/ 0 w 692495"/>
                <a:gd name="connsiteY2" fmla="*/ 28223 h 460444"/>
                <a:gd name="connsiteX3" fmla="*/ 0 w 692495"/>
                <a:gd name="connsiteY3" fmla="*/ 432222 h 460444"/>
                <a:gd name="connsiteX4" fmla="*/ 28745 w 692495"/>
                <a:gd name="connsiteY4" fmla="*/ 460445 h 460444"/>
                <a:gd name="connsiteX5" fmla="*/ 144248 w 692495"/>
                <a:gd name="connsiteY5" fmla="*/ 460445 h 460444"/>
                <a:gd name="connsiteX6" fmla="*/ 172993 w 692495"/>
                <a:gd name="connsiteY6" fmla="*/ 431700 h 460444"/>
                <a:gd name="connsiteX7" fmla="*/ 172993 w 692495"/>
                <a:gd name="connsiteY7" fmla="*/ 407658 h 460444"/>
                <a:gd name="connsiteX8" fmla="*/ 211669 w 692495"/>
                <a:gd name="connsiteY8" fmla="*/ 407658 h 460444"/>
                <a:gd name="connsiteX9" fmla="*/ 211669 w 692495"/>
                <a:gd name="connsiteY9" fmla="*/ 458354 h 460444"/>
                <a:gd name="connsiteX10" fmla="*/ 269159 w 692495"/>
                <a:gd name="connsiteY10" fmla="*/ 458354 h 460444"/>
                <a:gd name="connsiteX11" fmla="*/ 269159 w 692495"/>
                <a:gd name="connsiteY11" fmla="*/ 407658 h 460444"/>
                <a:gd name="connsiteX12" fmla="*/ 316196 w 692495"/>
                <a:gd name="connsiteY12" fmla="*/ 407658 h 460444"/>
                <a:gd name="connsiteX13" fmla="*/ 316196 w 692495"/>
                <a:gd name="connsiteY13" fmla="*/ 458354 h 460444"/>
                <a:gd name="connsiteX14" fmla="*/ 373687 w 692495"/>
                <a:gd name="connsiteY14" fmla="*/ 458354 h 460444"/>
                <a:gd name="connsiteX15" fmla="*/ 373687 w 692495"/>
                <a:gd name="connsiteY15" fmla="*/ 407658 h 460444"/>
                <a:gd name="connsiteX16" fmla="*/ 420201 w 692495"/>
                <a:gd name="connsiteY16" fmla="*/ 407658 h 460444"/>
                <a:gd name="connsiteX17" fmla="*/ 420201 w 692495"/>
                <a:gd name="connsiteY17" fmla="*/ 458354 h 460444"/>
                <a:gd name="connsiteX18" fmla="*/ 478214 w 692495"/>
                <a:gd name="connsiteY18" fmla="*/ 458354 h 460444"/>
                <a:gd name="connsiteX19" fmla="*/ 478214 w 692495"/>
                <a:gd name="connsiteY19" fmla="*/ 407658 h 460444"/>
                <a:gd name="connsiteX20" fmla="*/ 519503 w 692495"/>
                <a:gd name="connsiteY20" fmla="*/ 407658 h 460444"/>
                <a:gd name="connsiteX21" fmla="*/ 519503 w 692495"/>
                <a:gd name="connsiteY21" fmla="*/ 431700 h 460444"/>
                <a:gd name="connsiteX22" fmla="*/ 548248 w 692495"/>
                <a:gd name="connsiteY22" fmla="*/ 460445 h 460444"/>
                <a:gd name="connsiteX23" fmla="*/ 663228 w 692495"/>
                <a:gd name="connsiteY23" fmla="*/ 460445 h 460444"/>
                <a:gd name="connsiteX24" fmla="*/ 692496 w 692495"/>
                <a:gd name="connsiteY24" fmla="*/ 431700 h 460444"/>
                <a:gd name="connsiteX25" fmla="*/ 692496 w 692495"/>
                <a:gd name="connsiteY25" fmla="*/ 28745 h 460444"/>
                <a:gd name="connsiteX26" fmla="*/ 663228 w 692495"/>
                <a:gd name="connsiteY26" fmla="*/ 0 h 460444"/>
                <a:gd name="connsiteX27" fmla="*/ 634483 w 692495"/>
                <a:gd name="connsiteY27" fmla="*/ 266023 h 460444"/>
                <a:gd name="connsiteX28" fmla="*/ 604170 w 692495"/>
                <a:gd name="connsiteY28" fmla="*/ 266023 h 460444"/>
                <a:gd name="connsiteX29" fmla="*/ 575425 w 692495"/>
                <a:gd name="connsiteY29" fmla="*/ 294768 h 460444"/>
                <a:gd name="connsiteX30" fmla="*/ 604170 w 692495"/>
                <a:gd name="connsiteY30" fmla="*/ 323513 h 460444"/>
                <a:gd name="connsiteX31" fmla="*/ 634483 w 692495"/>
                <a:gd name="connsiteY31" fmla="*/ 323513 h 460444"/>
                <a:gd name="connsiteX32" fmla="*/ 634483 w 692495"/>
                <a:gd name="connsiteY32" fmla="*/ 402955 h 460444"/>
                <a:gd name="connsiteX33" fmla="*/ 576993 w 692495"/>
                <a:gd name="connsiteY33" fmla="*/ 402955 h 460444"/>
                <a:gd name="connsiteX34" fmla="*/ 576993 w 692495"/>
                <a:gd name="connsiteY34" fmla="*/ 378913 h 460444"/>
                <a:gd name="connsiteX35" fmla="*/ 548248 w 692495"/>
                <a:gd name="connsiteY35" fmla="*/ 349645 h 460444"/>
                <a:gd name="connsiteX36" fmla="*/ 144248 w 692495"/>
                <a:gd name="connsiteY36" fmla="*/ 349645 h 460444"/>
                <a:gd name="connsiteX37" fmla="*/ 115503 w 692495"/>
                <a:gd name="connsiteY37" fmla="*/ 378913 h 460444"/>
                <a:gd name="connsiteX38" fmla="*/ 115503 w 692495"/>
                <a:gd name="connsiteY38" fmla="*/ 402955 h 460444"/>
                <a:gd name="connsiteX39" fmla="*/ 57490 w 692495"/>
                <a:gd name="connsiteY39" fmla="*/ 402955 h 460444"/>
                <a:gd name="connsiteX40" fmla="*/ 57490 w 692495"/>
                <a:gd name="connsiteY40" fmla="*/ 323513 h 460444"/>
                <a:gd name="connsiteX41" fmla="*/ 87281 w 692495"/>
                <a:gd name="connsiteY41" fmla="*/ 323513 h 460444"/>
                <a:gd name="connsiteX42" fmla="*/ 116026 w 692495"/>
                <a:gd name="connsiteY42" fmla="*/ 294768 h 460444"/>
                <a:gd name="connsiteX43" fmla="*/ 87281 w 692495"/>
                <a:gd name="connsiteY43" fmla="*/ 266023 h 460444"/>
                <a:gd name="connsiteX44" fmla="*/ 57490 w 692495"/>
                <a:gd name="connsiteY44" fmla="*/ 266023 h 460444"/>
                <a:gd name="connsiteX45" fmla="*/ 57490 w 692495"/>
                <a:gd name="connsiteY45" fmla="*/ 57490 h 460444"/>
                <a:gd name="connsiteX46" fmla="*/ 634483 w 692495"/>
                <a:gd name="connsiteY46" fmla="*/ 57490 h 460444"/>
                <a:gd name="connsiteX47" fmla="*/ 634483 w 692495"/>
                <a:gd name="connsiteY47" fmla="*/ 266023 h 46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2495" h="460444">
                  <a:moveTo>
                    <a:pt x="663228" y="0"/>
                  </a:moveTo>
                  <a:lnTo>
                    <a:pt x="28745" y="0"/>
                  </a:lnTo>
                  <a:cubicBezTo>
                    <a:pt x="13066" y="0"/>
                    <a:pt x="523" y="12543"/>
                    <a:pt x="0" y="28223"/>
                  </a:cubicBezTo>
                  <a:lnTo>
                    <a:pt x="0" y="432222"/>
                  </a:lnTo>
                  <a:cubicBezTo>
                    <a:pt x="523" y="447902"/>
                    <a:pt x="13066" y="460445"/>
                    <a:pt x="28745" y="460445"/>
                  </a:cubicBezTo>
                  <a:lnTo>
                    <a:pt x="144248" y="460445"/>
                  </a:lnTo>
                  <a:cubicBezTo>
                    <a:pt x="159927" y="460445"/>
                    <a:pt x="172993" y="447379"/>
                    <a:pt x="172993" y="431700"/>
                  </a:cubicBezTo>
                  <a:lnTo>
                    <a:pt x="172993" y="407658"/>
                  </a:lnTo>
                  <a:lnTo>
                    <a:pt x="211669" y="407658"/>
                  </a:lnTo>
                  <a:lnTo>
                    <a:pt x="211669" y="458354"/>
                  </a:lnTo>
                  <a:lnTo>
                    <a:pt x="269159" y="458354"/>
                  </a:lnTo>
                  <a:lnTo>
                    <a:pt x="269159" y="407658"/>
                  </a:lnTo>
                  <a:lnTo>
                    <a:pt x="316196" y="407658"/>
                  </a:lnTo>
                  <a:lnTo>
                    <a:pt x="316196" y="458354"/>
                  </a:lnTo>
                  <a:lnTo>
                    <a:pt x="373687" y="458354"/>
                  </a:lnTo>
                  <a:lnTo>
                    <a:pt x="373687" y="407658"/>
                  </a:lnTo>
                  <a:lnTo>
                    <a:pt x="420201" y="407658"/>
                  </a:lnTo>
                  <a:lnTo>
                    <a:pt x="420201" y="458354"/>
                  </a:lnTo>
                  <a:lnTo>
                    <a:pt x="478214" y="458354"/>
                  </a:lnTo>
                  <a:lnTo>
                    <a:pt x="478214" y="407658"/>
                  </a:lnTo>
                  <a:lnTo>
                    <a:pt x="519503" y="407658"/>
                  </a:lnTo>
                  <a:lnTo>
                    <a:pt x="519503" y="431700"/>
                  </a:lnTo>
                  <a:cubicBezTo>
                    <a:pt x="519503" y="447379"/>
                    <a:pt x="532046" y="460445"/>
                    <a:pt x="548248" y="460445"/>
                  </a:cubicBezTo>
                  <a:lnTo>
                    <a:pt x="663228" y="460445"/>
                  </a:lnTo>
                  <a:cubicBezTo>
                    <a:pt x="679430" y="460445"/>
                    <a:pt x="692496" y="447379"/>
                    <a:pt x="692496" y="431700"/>
                  </a:cubicBezTo>
                  <a:lnTo>
                    <a:pt x="692496" y="28745"/>
                  </a:lnTo>
                  <a:cubicBezTo>
                    <a:pt x="692496" y="13066"/>
                    <a:pt x="679430" y="0"/>
                    <a:pt x="663228" y="0"/>
                  </a:cubicBezTo>
                  <a:close/>
                  <a:moveTo>
                    <a:pt x="634483" y="266023"/>
                  </a:moveTo>
                  <a:lnTo>
                    <a:pt x="604170" y="266023"/>
                  </a:lnTo>
                  <a:cubicBezTo>
                    <a:pt x="588491" y="266023"/>
                    <a:pt x="575425" y="279089"/>
                    <a:pt x="575425" y="294768"/>
                  </a:cubicBezTo>
                  <a:cubicBezTo>
                    <a:pt x="575425" y="310970"/>
                    <a:pt x="588491" y="323513"/>
                    <a:pt x="604170" y="323513"/>
                  </a:cubicBezTo>
                  <a:lnTo>
                    <a:pt x="634483" y="323513"/>
                  </a:lnTo>
                  <a:lnTo>
                    <a:pt x="634483" y="402955"/>
                  </a:lnTo>
                  <a:lnTo>
                    <a:pt x="576993" y="402955"/>
                  </a:lnTo>
                  <a:lnTo>
                    <a:pt x="576993" y="378913"/>
                  </a:lnTo>
                  <a:cubicBezTo>
                    <a:pt x="576993" y="362711"/>
                    <a:pt x="563927" y="349645"/>
                    <a:pt x="548248" y="349645"/>
                  </a:cubicBezTo>
                  <a:lnTo>
                    <a:pt x="144248" y="349645"/>
                  </a:lnTo>
                  <a:cubicBezTo>
                    <a:pt x="128046" y="349645"/>
                    <a:pt x="115503" y="362711"/>
                    <a:pt x="115503" y="378913"/>
                  </a:cubicBezTo>
                  <a:lnTo>
                    <a:pt x="115503" y="402955"/>
                  </a:lnTo>
                  <a:lnTo>
                    <a:pt x="57490" y="402955"/>
                  </a:lnTo>
                  <a:lnTo>
                    <a:pt x="57490" y="323513"/>
                  </a:lnTo>
                  <a:lnTo>
                    <a:pt x="87281" y="323513"/>
                  </a:lnTo>
                  <a:cubicBezTo>
                    <a:pt x="102960" y="323513"/>
                    <a:pt x="116026" y="310970"/>
                    <a:pt x="116026" y="294768"/>
                  </a:cubicBezTo>
                  <a:cubicBezTo>
                    <a:pt x="116026" y="279089"/>
                    <a:pt x="102960" y="266023"/>
                    <a:pt x="87281" y="266023"/>
                  </a:cubicBezTo>
                  <a:lnTo>
                    <a:pt x="57490" y="266023"/>
                  </a:lnTo>
                  <a:lnTo>
                    <a:pt x="57490" y="57490"/>
                  </a:lnTo>
                  <a:lnTo>
                    <a:pt x="634483" y="57490"/>
                  </a:lnTo>
                  <a:lnTo>
                    <a:pt x="634483" y="266023"/>
                  </a:lnTo>
                  <a:close/>
                </a:path>
              </a:pathLst>
            </a:custGeom>
            <a:grpFill/>
            <a:ln w="52021" cap="flat">
              <a:noFill/>
              <a:prstDash val="solid"/>
              <a:miter/>
            </a:ln>
          </p:spPr>
          <p:txBody>
            <a:bodyPr rtlCol="0" anchor="ctr"/>
            <a:lstStyle/>
            <a:p>
              <a:endParaRPr lang="zh-CN" altLang="en-US"/>
            </a:p>
          </p:txBody>
        </p:sp>
        <p:sp>
          <p:nvSpPr>
            <p:cNvPr id="7" name="任意多边形: 形状 6"/>
            <p:cNvSpPr/>
            <p:nvPr/>
          </p:nvSpPr>
          <p:spPr>
            <a:xfrm>
              <a:off x="6580890" y="1864079"/>
              <a:ext cx="72124" cy="125955"/>
            </a:xfrm>
            <a:custGeom>
              <a:avLst/>
              <a:gdLst>
                <a:gd name="connsiteX0" fmla="*/ 0 w 72124"/>
                <a:gd name="connsiteY0" fmla="*/ 0 h 125955"/>
                <a:gd name="connsiteX1" fmla="*/ 72124 w 72124"/>
                <a:gd name="connsiteY1" fmla="*/ 0 h 125955"/>
                <a:gd name="connsiteX2" fmla="*/ 72124 w 72124"/>
                <a:gd name="connsiteY2" fmla="*/ 125956 h 125955"/>
                <a:gd name="connsiteX3" fmla="*/ 0 w 72124"/>
                <a:gd name="connsiteY3" fmla="*/ 125956 h 125955"/>
              </a:gdLst>
              <a:ahLst/>
              <a:cxnLst>
                <a:cxn ang="0">
                  <a:pos x="connsiteX0" y="connsiteY0"/>
                </a:cxn>
                <a:cxn ang="0">
                  <a:pos x="connsiteX1" y="connsiteY1"/>
                </a:cxn>
                <a:cxn ang="0">
                  <a:pos x="connsiteX2" y="connsiteY2"/>
                </a:cxn>
                <a:cxn ang="0">
                  <a:pos x="connsiteX3" y="connsiteY3"/>
                </a:cxn>
              </a:cxnLst>
              <a:rect l="l" t="t" r="r" b="b"/>
              <a:pathLst>
                <a:path w="72124" h="125955">
                  <a:moveTo>
                    <a:pt x="0" y="0"/>
                  </a:moveTo>
                  <a:lnTo>
                    <a:pt x="72124" y="0"/>
                  </a:lnTo>
                  <a:lnTo>
                    <a:pt x="72124" y="125956"/>
                  </a:lnTo>
                  <a:lnTo>
                    <a:pt x="0" y="125956"/>
                  </a:lnTo>
                  <a:close/>
                </a:path>
              </a:pathLst>
            </a:custGeom>
            <a:grpFill/>
            <a:ln w="52021" cap="flat">
              <a:noFill/>
              <a:prstDash val="solid"/>
              <a:miter/>
            </a:ln>
          </p:spPr>
          <p:txBody>
            <a:bodyPr rtlCol="0" anchor="ctr"/>
            <a:lstStyle/>
            <a:p>
              <a:endParaRPr lang="zh-CN" altLang="en-US"/>
            </a:p>
          </p:txBody>
        </p:sp>
        <p:sp>
          <p:nvSpPr>
            <p:cNvPr id="8" name="任意多边形: 形状 7"/>
            <p:cNvSpPr/>
            <p:nvPr/>
          </p:nvSpPr>
          <p:spPr>
            <a:xfrm>
              <a:off x="6711027" y="1864079"/>
              <a:ext cx="72124" cy="125955"/>
            </a:xfrm>
            <a:custGeom>
              <a:avLst/>
              <a:gdLst>
                <a:gd name="connsiteX0" fmla="*/ 0 w 72124"/>
                <a:gd name="connsiteY0" fmla="*/ 0 h 125955"/>
                <a:gd name="connsiteX1" fmla="*/ 72124 w 72124"/>
                <a:gd name="connsiteY1" fmla="*/ 0 h 125955"/>
                <a:gd name="connsiteX2" fmla="*/ 72124 w 72124"/>
                <a:gd name="connsiteY2" fmla="*/ 125956 h 125955"/>
                <a:gd name="connsiteX3" fmla="*/ 0 w 72124"/>
                <a:gd name="connsiteY3" fmla="*/ 125956 h 125955"/>
              </a:gdLst>
              <a:ahLst/>
              <a:cxnLst>
                <a:cxn ang="0">
                  <a:pos x="connsiteX0" y="connsiteY0"/>
                </a:cxn>
                <a:cxn ang="0">
                  <a:pos x="connsiteX1" y="connsiteY1"/>
                </a:cxn>
                <a:cxn ang="0">
                  <a:pos x="connsiteX2" y="connsiteY2"/>
                </a:cxn>
                <a:cxn ang="0">
                  <a:pos x="connsiteX3" y="connsiteY3"/>
                </a:cxn>
              </a:cxnLst>
              <a:rect l="l" t="t" r="r" b="b"/>
              <a:pathLst>
                <a:path w="72124" h="125955">
                  <a:moveTo>
                    <a:pt x="0" y="0"/>
                  </a:moveTo>
                  <a:lnTo>
                    <a:pt x="72124" y="0"/>
                  </a:lnTo>
                  <a:lnTo>
                    <a:pt x="72124" y="125956"/>
                  </a:lnTo>
                  <a:lnTo>
                    <a:pt x="0" y="125956"/>
                  </a:lnTo>
                  <a:close/>
                </a:path>
              </a:pathLst>
            </a:custGeom>
            <a:grpFill/>
            <a:ln w="52021" cap="flat">
              <a:noFill/>
              <a:prstDash val="solid"/>
              <a:miter/>
            </a:ln>
          </p:spPr>
          <p:txBody>
            <a:bodyPr rtlCol="0" anchor="ctr"/>
            <a:lstStyle/>
            <a:p>
              <a:endParaRPr lang="zh-CN" altLang="en-US"/>
            </a:p>
          </p:txBody>
        </p:sp>
        <p:sp>
          <p:nvSpPr>
            <p:cNvPr id="10" name="任意多边形: 形状 9"/>
            <p:cNvSpPr/>
            <p:nvPr/>
          </p:nvSpPr>
          <p:spPr>
            <a:xfrm>
              <a:off x="6320616" y="1864079"/>
              <a:ext cx="72124" cy="125955"/>
            </a:xfrm>
            <a:custGeom>
              <a:avLst/>
              <a:gdLst>
                <a:gd name="connsiteX0" fmla="*/ 0 w 72124"/>
                <a:gd name="connsiteY0" fmla="*/ 0 h 125955"/>
                <a:gd name="connsiteX1" fmla="*/ 72124 w 72124"/>
                <a:gd name="connsiteY1" fmla="*/ 0 h 125955"/>
                <a:gd name="connsiteX2" fmla="*/ 72124 w 72124"/>
                <a:gd name="connsiteY2" fmla="*/ 125956 h 125955"/>
                <a:gd name="connsiteX3" fmla="*/ 0 w 72124"/>
                <a:gd name="connsiteY3" fmla="*/ 125956 h 125955"/>
              </a:gdLst>
              <a:ahLst/>
              <a:cxnLst>
                <a:cxn ang="0">
                  <a:pos x="connsiteX0" y="connsiteY0"/>
                </a:cxn>
                <a:cxn ang="0">
                  <a:pos x="connsiteX1" y="connsiteY1"/>
                </a:cxn>
                <a:cxn ang="0">
                  <a:pos x="connsiteX2" y="connsiteY2"/>
                </a:cxn>
                <a:cxn ang="0">
                  <a:pos x="connsiteX3" y="connsiteY3"/>
                </a:cxn>
              </a:cxnLst>
              <a:rect l="l" t="t" r="r" b="b"/>
              <a:pathLst>
                <a:path w="72124" h="125955">
                  <a:moveTo>
                    <a:pt x="0" y="0"/>
                  </a:moveTo>
                  <a:lnTo>
                    <a:pt x="72124" y="0"/>
                  </a:lnTo>
                  <a:lnTo>
                    <a:pt x="72124" y="125956"/>
                  </a:lnTo>
                  <a:lnTo>
                    <a:pt x="0" y="125956"/>
                  </a:lnTo>
                  <a:close/>
                </a:path>
              </a:pathLst>
            </a:custGeom>
            <a:grpFill/>
            <a:ln w="52021" cap="flat">
              <a:noFill/>
              <a:prstDash val="solid"/>
              <a:miter/>
            </a:ln>
          </p:spPr>
          <p:txBody>
            <a:bodyPr rtlCol="0" anchor="ctr"/>
            <a:lstStyle/>
            <a:p>
              <a:endParaRPr lang="zh-CN" altLang="en-US"/>
            </a:p>
          </p:txBody>
        </p:sp>
        <p:sp>
          <p:nvSpPr>
            <p:cNvPr id="11" name="任意多边形: 形状 10"/>
            <p:cNvSpPr/>
            <p:nvPr/>
          </p:nvSpPr>
          <p:spPr>
            <a:xfrm>
              <a:off x="6450753" y="1864079"/>
              <a:ext cx="72124" cy="125955"/>
            </a:xfrm>
            <a:custGeom>
              <a:avLst/>
              <a:gdLst>
                <a:gd name="connsiteX0" fmla="*/ 0 w 72124"/>
                <a:gd name="connsiteY0" fmla="*/ 0 h 125955"/>
                <a:gd name="connsiteX1" fmla="*/ 72124 w 72124"/>
                <a:gd name="connsiteY1" fmla="*/ 0 h 125955"/>
                <a:gd name="connsiteX2" fmla="*/ 72124 w 72124"/>
                <a:gd name="connsiteY2" fmla="*/ 125956 h 125955"/>
                <a:gd name="connsiteX3" fmla="*/ 0 w 72124"/>
                <a:gd name="connsiteY3" fmla="*/ 125956 h 125955"/>
              </a:gdLst>
              <a:ahLst/>
              <a:cxnLst>
                <a:cxn ang="0">
                  <a:pos x="connsiteX0" y="connsiteY0"/>
                </a:cxn>
                <a:cxn ang="0">
                  <a:pos x="connsiteX1" y="connsiteY1"/>
                </a:cxn>
                <a:cxn ang="0">
                  <a:pos x="connsiteX2" y="connsiteY2"/>
                </a:cxn>
                <a:cxn ang="0">
                  <a:pos x="connsiteX3" y="connsiteY3"/>
                </a:cxn>
              </a:cxnLst>
              <a:rect l="l" t="t" r="r" b="b"/>
              <a:pathLst>
                <a:path w="72124" h="125955">
                  <a:moveTo>
                    <a:pt x="0" y="0"/>
                  </a:moveTo>
                  <a:lnTo>
                    <a:pt x="72124" y="0"/>
                  </a:lnTo>
                  <a:lnTo>
                    <a:pt x="72124" y="125956"/>
                  </a:lnTo>
                  <a:lnTo>
                    <a:pt x="0" y="125956"/>
                  </a:lnTo>
                  <a:close/>
                </a:path>
              </a:pathLst>
            </a:custGeom>
            <a:grpFill/>
            <a:ln w="52021" cap="flat">
              <a:noFill/>
              <a:prstDash val="solid"/>
              <a:miter/>
            </a:ln>
          </p:spPr>
          <p:txBody>
            <a:bodyPr rtlCol="0" anchor="ctr"/>
            <a:lstStyle/>
            <a:p>
              <a:endParaRPr lang="zh-CN" altLang="en-US"/>
            </a:p>
          </p:txBody>
        </p:sp>
      </p:grpSp>
      <p:sp>
        <p:nvSpPr>
          <p:cNvPr id="3" name="矩形 102"/>
          <p:cNvSpPr txBox="1"/>
          <p:nvPr/>
        </p:nvSpPr>
        <p:spPr>
          <a:xfrm>
            <a:off x="1137899" y="1724925"/>
            <a:ext cx="803997" cy="677108"/>
          </a:xfrm>
          <a:prstGeom prst="rect">
            <a:avLst/>
          </a:prstGeom>
          <a:ln w="12700">
            <a:miter lim="400000"/>
          </a:ln>
        </p:spPr>
        <p:txBody>
          <a:bodyPr wrap="square" lIns="45719" rIns="45719">
            <a:spAutoFit/>
          </a:bodyPr>
          <a:lstStyle>
            <a:lvl1pPr>
              <a:defRPr sz="1200">
                <a:solidFill>
                  <a:srgbClr val="0D0D0D"/>
                </a:solidFill>
                <a:latin typeface="Arial" panose="020B0604020202020204"/>
                <a:ea typeface="Arial" panose="020B0604020202020204"/>
                <a:cs typeface="Arial" panose="020B0604020202020204"/>
                <a:sym typeface="Arial" panose="020B0604020202020204"/>
              </a:defRPr>
            </a:lvl1pPr>
          </a:lstStyle>
          <a:p>
            <a:r>
              <a:rPr lang="en-US" sz="20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ea typeface="+mn-ea"/>
                <a:cs typeface="Arial" panose="020B0604020202020204" pitchFamily="34" charset="0"/>
              </a:rPr>
              <a:t>50MP</a:t>
            </a:r>
          </a:p>
          <a:p>
            <a:r>
              <a:rPr lang="en-US" sz="900" dirty="0">
                <a:solidFill>
                  <a:schemeClr val="tx1">
                    <a:lumMod val="65000"/>
                    <a:lumOff val="35000"/>
                  </a:schemeClr>
                </a:solidFill>
                <a:latin typeface="Arial" panose="020B0604020202020204" pitchFamily="34" charset="0"/>
                <a:ea typeface="+mn-ea"/>
                <a:cs typeface="Arial" panose="020B0604020202020204" pitchFamily="34" charset="0"/>
              </a:rPr>
              <a:t>Rear </a:t>
            </a:r>
          </a:p>
          <a:p>
            <a:r>
              <a:rPr lang="en-US" sz="900" dirty="0">
                <a:solidFill>
                  <a:schemeClr val="tx1">
                    <a:lumMod val="65000"/>
                    <a:lumOff val="35000"/>
                  </a:schemeClr>
                </a:solidFill>
                <a:latin typeface="Arial" panose="020B0604020202020204" pitchFamily="34" charset="0"/>
                <a:ea typeface="+mn-ea"/>
                <a:cs typeface="Arial" panose="020B0604020202020204" pitchFamily="34" charset="0"/>
              </a:rPr>
              <a:t>Camera </a:t>
            </a:r>
            <a:endParaRPr sz="900" dirty="0">
              <a:solidFill>
                <a:schemeClr val="tx1">
                  <a:lumMod val="65000"/>
                  <a:lumOff val="35000"/>
                </a:schemeClr>
              </a:solidFill>
              <a:latin typeface="Arial" panose="020B0604020202020204" pitchFamily="34" charset="0"/>
              <a:ea typeface="+mn-ea"/>
              <a:cs typeface="Arial" panose="020B0604020202020204" pitchFamily="34" charset="0"/>
            </a:endParaRPr>
          </a:p>
        </p:txBody>
      </p:sp>
      <p:sp>
        <p:nvSpPr>
          <p:cNvPr id="14" name="矩形 13"/>
          <p:cNvSpPr/>
          <p:nvPr/>
        </p:nvSpPr>
        <p:spPr>
          <a:xfrm>
            <a:off x="5457121" y="4663805"/>
            <a:ext cx="1865885" cy="398780"/>
          </a:xfrm>
          <a:prstGeom prst="rect">
            <a:avLst/>
          </a:prstGeom>
        </p:spPr>
        <p:txBody>
          <a:bodyPr wrap="square">
            <a:spAutoFit/>
          </a:bodyPr>
          <a:lstStyle/>
          <a:p>
            <a:pPr algn="ctr"/>
            <a:r>
              <a:rPr lang="en-US" altLang="zh-CN" sz="20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rPr>
              <a:t>6GB+128GB</a:t>
            </a:r>
          </a:p>
        </p:txBody>
      </p:sp>
      <p:sp>
        <p:nvSpPr>
          <p:cNvPr id="4" name="矩形 3">
            <a:extLst>
              <a:ext uri="{FF2B5EF4-FFF2-40B4-BE49-F238E27FC236}">
                <a16:creationId xmlns:a16="http://schemas.microsoft.com/office/drawing/2014/main" id="{A701F7E2-D9DF-DFD3-9811-14A85F0D07C3}"/>
              </a:ext>
            </a:extLst>
          </p:cNvPr>
          <p:cNvSpPr/>
          <p:nvPr/>
        </p:nvSpPr>
        <p:spPr>
          <a:xfrm>
            <a:off x="9709620" y="4663805"/>
            <a:ext cx="1104430" cy="398780"/>
          </a:xfrm>
          <a:prstGeom prst="rect">
            <a:avLst/>
          </a:prstGeom>
        </p:spPr>
        <p:txBody>
          <a:bodyPr wrap="square">
            <a:spAutoFit/>
          </a:bodyPr>
          <a:lstStyle/>
          <a:p>
            <a:pPr algn="ctr"/>
            <a:r>
              <a:rPr lang="en-US" altLang="zh-CN" sz="20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sym typeface="Arial" panose="020B0604020202020204"/>
              </a:rPr>
              <a:t>NFC</a:t>
            </a:r>
            <a:endParaRPr lang="zh-CN" altLang="en-US" sz="20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sym typeface="Arial" panose="020B0604020202020204"/>
            </a:endParaRPr>
          </a:p>
        </p:txBody>
      </p:sp>
      <p:sp>
        <p:nvSpPr>
          <p:cNvPr id="12" name="矩形 11">
            <a:extLst>
              <a:ext uri="{FF2B5EF4-FFF2-40B4-BE49-F238E27FC236}">
                <a16:creationId xmlns:a16="http://schemas.microsoft.com/office/drawing/2014/main" id="{3E26E2F8-3F25-0EBC-3411-E523E556D30B}"/>
              </a:ext>
            </a:extLst>
          </p:cNvPr>
          <p:cNvSpPr/>
          <p:nvPr/>
        </p:nvSpPr>
        <p:spPr>
          <a:xfrm>
            <a:off x="1057557" y="4108094"/>
            <a:ext cx="1559488" cy="492443"/>
          </a:xfrm>
          <a:prstGeom prst="rect">
            <a:avLst/>
          </a:prstGeom>
        </p:spPr>
        <p:txBody>
          <a:bodyPr wrap="square">
            <a:spAutoFit/>
          </a:bodyPr>
          <a:lstStyle/>
          <a:p>
            <a:r>
              <a:rPr lang="en-US" altLang="zh-CN" sz="14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sym typeface="Arial" panose="020B0604020202020204"/>
              </a:rPr>
              <a:t>18W Type-C </a:t>
            </a:r>
            <a:r>
              <a:rPr lang="en-US" altLang="zh-CN" sz="12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sym typeface="Arial" panose="020B0604020202020204"/>
              </a:rPr>
              <a:t>Charging</a:t>
            </a:r>
            <a:endParaRPr lang="zh-CN" altLang="en-US" sz="14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sym typeface="Arial" panose="020B0604020202020204"/>
            </a:endParaRPr>
          </a:p>
        </p:txBody>
      </p:sp>
      <p:sp>
        <p:nvSpPr>
          <p:cNvPr id="17" name="图形 15">
            <a:extLst>
              <a:ext uri="{FF2B5EF4-FFF2-40B4-BE49-F238E27FC236}">
                <a16:creationId xmlns:a16="http://schemas.microsoft.com/office/drawing/2014/main" id="{1A3248D1-36F4-B492-0C21-CF11A3E33147}"/>
              </a:ext>
            </a:extLst>
          </p:cNvPr>
          <p:cNvSpPr/>
          <p:nvPr/>
        </p:nvSpPr>
        <p:spPr>
          <a:xfrm>
            <a:off x="9920855" y="5224678"/>
            <a:ext cx="681960" cy="582856"/>
          </a:xfrm>
          <a:custGeom>
            <a:avLst/>
            <a:gdLst>
              <a:gd name="connsiteX0" fmla="*/ 129673 w 307435"/>
              <a:gd name="connsiteY0" fmla="*/ 57275 h 262758"/>
              <a:gd name="connsiteX1" fmla="*/ 146437 w 307435"/>
              <a:gd name="connsiteY1" fmla="*/ 60037 h 262758"/>
              <a:gd name="connsiteX2" fmla="*/ 169488 w 307435"/>
              <a:gd name="connsiteY2" fmla="*/ 124902 h 262758"/>
              <a:gd name="connsiteX3" fmla="*/ 154629 w 307435"/>
              <a:gd name="connsiteY3" fmla="*/ 194244 h 262758"/>
              <a:gd name="connsiteX4" fmla="*/ 134340 w 307435"/>
              <a:gd name="connsiteY4" fmla="*/ 200721 h 262758"/>
              <a:gd name="connsiteX5" fmla="*/ 38138 w 307435"/>
              <a:gd name="connsiteY5" fmla="*/ 129474 h 262758"/>
              <a:gd name="connsiteX6" fmla="*/ 36233 w 307435"/>
              <a:gd name="connsiteY6" fmla="*/ 157001 h 262758"/>
              <a:gd name="connsiteX7" fmla="*/ 26803 w 307435"/>
              <a:gd name="connsiteY7" fmla="*/ 190625 h 262758"/>
              <a:gd name="connsiteX8" fmla="*/ 38 w 307435"/>
              <a:gd name="connsiteY8" fmla="*/ 134141 h 262758"/>
              <a:gd name="connsiteX9" fmla="*/ 19564 w 307435"/>
              <a:gd name="connsiteY9" fmla="*/ 74039 h 262758"/>
              <a:gd name="connsiteX10" fmla="*/ 130530 w 307435"/>
              <a:gd name="connsiteY10" fmla="*/ 156335 h 262758"/>
              <a:gd name="connsiteX11" fmla="*/ 128149 w 307435"/>
              <a:gd name="connsiteY11" fmla="*/ 92517 h 262758"/>
              <a:gd name="connsiteX12" fmla="*/ 129673 w 307435"/>
              <a:gd name="connsiteY12" fmla="*/ 57275 h 262758"/>
              <a:gd name="connsiteX13" fmla="*/ 278358 w 307435"/>
              <a:gd name="connsiteY13" fmla="*/ 5554 h 262758"/>
              <a:gd name="connsiteX14" fmla="*/ 307410 w 307435"/>
              <a:gd name="connsiteY14" fmla="*/ 131379 h 262758"/>
              <a:gd name="connsiteX15" fmla="*/ 278358 w 307435"/>
              <a:gd name="connsiteY15" fmla="*/ 257204 h 262758"/>
              <a:gd name="connsiteX16" fmla="*/ 258165 w 307435"/>
              <a:gd name="connsiteY16" fmla="*/ 260919 h 262758"/>
              <a:gd name="connsiteX17" fmla="*/ 250355 w 307435"/>
              <a:gd name="connsiteY17" fmla="*/ 240631 h 262758"/>
              <a:gd name="connsiteX18" fmla="*/ 274929 w 307435"/>
              <a:gd name="connsiteY18" fmla="*/ 132236 h 262758"/>
              <a:gd name="connsiteX19" fmla="*/ 274929 w 307435"/>
              <a:gd name="connsiteY19" fmla="*/ 131379 h 262758"/>
              <a:gd name="connsiteX20" fmla="*/ 250355 w 307435"/>
              <a:gd name="connsiteY20" fmla="*/ 22127 h 262758"/>
              <a:gd name="connsiteX21" fmla="*/ 258165 w 307435"/>
              <a:gd name="connsiteY21" fmla="*/ 1839 h 262758"/>
              <a:gd name="connsiteX22" fmla="*/ 278358 w 307435"/>
              <a:gd name="connsiteY22" fmla="*/ 5554 h 262758"/>
              <a:gd name="connsiteX23" fmla="*/ 218160 w 307435"/>
              <a:gd name="connsiteY23" fmla="*/ 33176 h 262758"/>
              <a:gd name="connsiteX24" fmla="*/ 241592 w 307435"/>
              <a:gd name="connsiteY24" fmla="*/ 131379 h 262758"/>
              <a:gd name="connsiteX25" fmla="*/ 218160 w 307435"/>
              <a:gd name="connsiteY25" fmla="*/ 231296 h 262758"/>
              <a:gd name="connsiteX26" fmla="*/ 197967 w 307435"/>
              <a:gd name="connsiteY26" fmla="*/ 235011 h 262758"/>
              <a:gd name="connsiteX27" fmla="*/ 190157 w 307435"/>
              <a:gd name="connsiteY27" fmla="*/ 214723 h 262758"/>
              <a:gd name="connsiteX28" fmla="*/ 209112 w 307435"/>
              <a:gd name="connsiteY28" fmla="*/ 132236 h 262758"/>
              <a:gd name="connsiteX29" fmla="*/ 209112 w 307435"/>
              <a:gd name="connsiteY29" fmla="*/ 131379 h 262758"/>
              <a:gd name="connsiteX30" fmla="*/ 190157 w 307435"/>
              <a:gd name="connsiteY30" fmla="*/ 49940 h 262758"/>
              <a:gd name="connsiteX31" fmla="*/ 197967 w 307435"/>
              <a:gd name="connsiteY31" fmla="*/ 29652 h 262758"/>
              <a:gd name="connsiteX32" fmla="*/ 218160 w 307435"/>
              <a:gd name="connsiteY32" fmla="*/ 33176 h 262758"/>
              <a:gd name="connsiteX33" fmla="*/ 218160 w 307435"/>
              <a:gd name="connsiteY33" fmla="*/ 33176 h 2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07435" h="262758">
                <a:moveTo>
                  <a:pt x="129673" y="57275"/>
                </a:moveTo>
                <a:cubicBezTo>
                  <a:pt x="129673" y="57275"/>
                  <a:pt x="139960" y="52703"/>
                  <a:pt x="146437" y="60037"/>
                </a:cubicBezTo>
                <a:cubicBezTo>
                  <a:pt x="152914" y="67562"/>
                  <a:pt x="169488" y="96232"/>
                  <a:pt x="169488" y="124902"/>
                </a:cubicBezTo>
                <a:cubicBezTo>
                  <a:pt x="169488" y="153572"/>
                  <a:pt x="162344" y="184148"/>
                  <a:pt x="154629" y="194244"/>
                </a:cubicBezTo>
                <a:cubicBezTo>
                  <a:pt x="147294" y="204531"/>
                  <a:pt x="139960" y="204531"/>
                  <a:pt x="134340" y="200721"/>
                </a:cubicBezTo>
                <a:cubicBezTo>
                  <a:pt x="128816" y="197102"/>
                  <a:pt x="42805" y="131379"/>
                  <a:pt x="38138" y="129474"/>
                </a:cubicBezTo>
                <a:cubicBezTo>
                  <a:pt x="33375" y="127569"/>
                  <a:pt x="31661" y="132236"/>
                  <a:pt x="36233" y="157001"/>
                </a:cubicBezTo>
                <a:cubicBezTo>
                  <a:pt x="40805" y="182624"/>
                  <a:pt x="33375" y="189577"/>
                  <a:pt x="26803" y="190625"/>
                </a:cubicBezTo>
                <a:cubicBezTo>
                  <a:pt x="20612" y="191196"/>
                  <a:pt x="1086" y="186053"/>
                  <a:pt x="38" y="134141"/>
                </a:cubicBezTo>
                <a:cubicBezTo>
                  <a:pt x="-819" y="82421"/>
                  <a:pt x="13087" y="74039"/>
                  <a:pt x="19564" y="74039"/>
                </a:cubicBezTo>
                <a:cubicBezTo>
                  <a:pt x="31661" y="74039"/>
                  <a:pt x="124244" y="157001"/>
                  <a:pt x="130530" y="156335"/>
                </a:cubicBezTo>
                <a:cubicBezTo>
                  <a:pt x="136150" y="155477"/>
                  <a:pt x="138912" y="120330"/>
                  <a:pt x="128149" y="92517"/>
                </a:cubicBezTo>
                <a:cubicBezTo>
                  <a:pt x="115862" y="62418"/>
                  <a:pt x="129673" y="57275"/>
                  <a:pt x="129673" y="57275"/>
                </a:cubicBezTo>
                <a:moveTo>
                  <a:pt x="278358" y="5554"/>
                </a:moveTo>
                <a:cubicBezTo>
                  <a:pt x="309410" y="67181"/>
                  <a:pt x="307410" y="125569"/>
                  <a:pt x="307410" y="131379"/>
                </a:cubicBezTo>
                <a:cubicBezTo>
                  <a:pt x="307410" y="137189"/>
                  <a:pt x="309410" y="195578"/>
                  <a:pt x="278358" y="257204"/>
                </a:cubicBezTo>
                <a:cubicBezTo>
                  <a:pt x="278358" y="257204"/>
                  <a:pt x="270357" y="266634"/>
                  <a:pt x="258165" y="260919"/>
                </a:cubicBezTo>
                <a:cubicBezTo>
                  <a:pt x="246259" y="255299"/>
                  <a:pt x="250355" y="240631"/>
                  <a:pt x="250355" y="240631"/>
                </a:cubicBezTo>
                <a:cubicBezTo>
                  <a:pt x="250355" y="240631"/>
                  <a:pt x="275596" y="191958"/>
                  <a:pt x="274929" y="132236"/>
                </a:cubicBezTo>
                <a:lnTo>
                  <a:pt x="274929" y="131379"/>
                </a:lnTo>
                <a:cubicBezTo>
                  <a:pt x="275596" y="71657"/>
                  <a:pt x="250355" y="22127"/>
                  <a:pt x="250355" y="22127"/>
                </a:cubicBezTo>
                <a:cubicBezTo>
                  <a:pt x="250355" y="22127"/>
                  <a:pt x="246259" y="7459"/>
                  <a:pt x="258165" y="1839"/>
                </a:cubicBezTo>
                <a:cubicBezTo>
                  <a:pt x="270357" y="-3876"/>
                  <a:pt x="278358" y="5554"/>
                  <a:pt x="278358" y="5554"/>
                </a:cubicBezTo>
                <a:moveTo>
                  <a:pt x="218160" y="33176"/>
                </a:moveTo>
                <a:cubicBezTo>
                  <a:pt x="243592" y="79468"/>
                  <a:pt x="241878" y="125569"/>
                  <a:pt x="241592" y="131379"/>
                </a:cubicBezTo>
                <a:cubicBezTo>
                  <a:pt x="241973" y="137189"/>
                  <a:pt x="243592" y="181195"/>
                  <a:pt x="218160" y="231296"/>
                </a:cubicBezTo>
                <a:cubicBezTo>
                  <a:pt x="218160" y="231296"/>
                  <a:pt x="210159" y="240726"/>
                  <a:pt x="197967" y="235011"/>
                </a:cubicBezTo>
                <a:cubicBezTo>
                  <a:pt x="186061" y="229391"/>
                  <a:pt x="190157" y="214723"/>
                  <a:pt x="190157" y="214723"/>
                </a:cubicBezTo>
                <a:cubicBezTo>
                  <a:pt x="190157" y="214723"/>
                  <a:pt x="206540" y="191196"/>
                  <a:pt x="209112" y="132236"/>
                </a:cubicBezTo>
                <a:lnTo>
                  <a:pt x="209112" y="131379"/>
                </a:lnTo>
                <a:cubicBezTo>
                  <a:pt x="207397" y="72134"/>
                  <a:pt x="190157" y="49940"/>
                  <a:pt x="190157" y="49940"/>
                </a:cubicBezTo>
                <a:cubicBezTo>
                  <a:pt x="190157" y="49940"/>
                  <a:pt x="186061" y="35081"/>
                  <a:pt x="197967" y="29652"/>
                </a:cubicBezTo>
                <a:cubicBezTo>
                  <a:pt x="210064" y="24032"/>
                  <a:pt x="218160" y="33176"/>
                  <a:pt x="218160" y="33176"/>
                </a:cubicBezTo>
                <a:lnTo>
                  <a:pt x="218160" y="33176"/>
                </a:lnTo>
                <a:close/>
              </a:path>
            </a:pathLst>
          </a:custGeom>
          <a:gradFill>
            <a:gsLst>
              <a:gs pos="54000">
                <a:srgbClr val="6CA6CE"/>
              </a:gs>
              <a:gs pos="4000">
                <a:srgbClr val="CEDFF1"/>
              </a:gs>
              <a:gs pos="92000">
                <a:srgbClr val="CEDFF1"/>
              </a:gs>
            </a:gsLst>
            <a:lin ang="2700000" scaled="1"/>
          </a:gradFill>
          <a:ln w="4289" cap="flat">
            <a:noFill/>
            <a:prstDash val="solid"/>
            <a:miter/>
          </a:ln>
        </p:spPr>
        <p:txBody>
          <a:bodyPr rtlCol="0" anchor="ctr"/>
          <a:lstStyle/>
          <a:p>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111B867-94EE-5339-DB93-18200B62BFCF}"/>
              </a:ext>
            </a:extLst>
          </p:cNvPr>
          <p:cNvPicPr>
            <a:picLocks noChangeAspect="1"/>
          </p:cNvPicPr>
          <p:nvPr/>
        </p:nvPicPr>
        <p:blipFill>
          <a:blip r:embed="rId2" cstate="print">
            <a:extLst>
              <a:ext uri="{28A0092B-C50C-407E-A947-70E740481C1C}">
                <a14:useLocalDpi xmlns:a14="http://schemas.microsoft.com/office/drawing/2010/main" val="0"/>
              </a:ext>
            </a:extLst>
          </a:blip>
          <a:srcRect l="11141" r="11141"/>
          <a:stretch/>
        </p:blipFill>
        <p:spPr>
          <a:xfrm>
            <a:off x="4772853" y="1774757"/>
            <a:ext cx="6071843" cy="4505215"/>
          </a:xfrm>
          <a:prstGeom prst="rect">
            <a:avLst/>
          </a:prstGeom>
        </p:spPr>
      </p:pic>
      <p:sp>
        <p:nvSpPr>
          <p:cNvPr id="16" name="矩形 15">
            <a:extLst>
              <a:ext uri="{FF2B5EF4-FFF2-40B4-BE49-F238E27FC236}">
                <a16:creationId xmlns:a16="http://schemas.microsoft.com/office/drawing/2014/main" id="{68084462-BA64-5815-5ACE-6FDF60DF5BB5}"/>
              </a:ext>
            </a:extLst>
          </p:cNvPr>
          <p:cNvSpPr/>
          <p:nvPr/>
        </p:nvSpPr>
        <p:spPr>
          <a:xfrm>
            <a:off x="172278" y="1047751"/>
            <a:ext cx="9201150" cy="5810250"/>
          </a:xfrm>
          <a:prstGeom prst="rect">
            <a:avLst/>
          </a:prstGeom>
          <a:gradFill flip="none" rotWithShape="1">
            <a:gsLst>
              <a:gs pos="35000">
                <a:schemeClr val="tx1">
                  <a:alpha val="0"/>
                </a:schemeClr>
              </a:gs>
              <a:gs pos="100000">
                <a:schemeClr val="tx1">
                  <a:lumMod val="85000"/>
                  <a:lumOff val="15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7" name="图片 16" descr="图形用户界面, 应用程序&#10;&#10;描述已自动生成">
            <a:extLst>
              <a:ext uri="{FF2B5EF4-FFF2-40B4-BE49-F238E27FC236}">
                <a16:creationId xmlns:a16="http://schemas.microsoft.com/office/drawing/2014/main" id="{27A47600-95D5-DF12-503A-BE1DB63D6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647" y="2814638"/>
            <a:ext cx="1574520" cy="3525176"/>
          </a:xfrm>
          <a:prstGeom prst="rect">
            <a:avLst/>
          </a:prstGeom>
        </p:spPr>
      </p:pic>
      <p:pic>
        <p:nvPicPr>
          <p:cNvPr id="18" name="图片 17" descr="电脑游戏的屏幕&#10;&#10;描述已自动生成">
            <a:extLst>
              <a:ext uri="{FF2B5EF4-FFF2-40B4-BE49-F238E27FC236}">
                <a16:creationId xmlns:a16="http://schemas.microsoft.com/office/drawing/2014/main" id="{89D161F0-2445-F66C-5BAF-BBD2A9906049}"/>
              </a:ext>
            </a:extLst>
          </p:cNvPr>
          <p:cNvPicPr>
            <a:picLocks noChangeAspect="1"/>
          </p:cNvPicPr>
          <p:nvPr/>
        </p:nvPicPr>
        <p:blipFill>
          <a:blip r:embed="rId4">
            <a:extLst>
              <a:ext uri="{28A0092B-C50C-407E-A947-70E740481C1C}">
                <a14:useLocalDpi xmlns:a14="http://schemas.microsoft.com/office/drawing/2010/main" val="0"/>
              </a:ext>
            </a:extLst>
          </a:blip>
          <a:srcRect l="4081" t="57847" r="4343" b="29588"/>
          <a:stretch/>
        </p:blipFill>
        <p:spPr>
          <a:xfrm>
            <a:off x="757237" y="1395015"/>
            <a:ext cx="2805113" cy="861687"/>
          </a:xfrm>
          <a:prstGeom prst="rect">
            <a:avLst/>
          </a:prstGeom>
        </p:spPr>
      </p:pic>
      <p:sp>
        <p:nvSpPr>
          <p:cNvPr id="19" name="矩形 18">
            <a:extLst>
              <a:ext uri="{FF2B5EF4-FFF2-40B4-BE49-F238E27FC236}">
                <a16:creationId xmlns:a16="http://schemas.microsoft.com/office/drawing/2014/main" id="{5D216539-56BC-62AC-D517-449D398373FC}"/>
              </a:ext>
            </a:extLst>
          </p:cNvPr>
          <p:cNvSpPr/>
          <p:nvPr/>
        </p:nvSpPr>
        <p:spPr>
          <a:xfrm>
            <a:off x="4741549" y="2709863"/>
            <a:ext cx="4897751" cy="3575755"/>
          </a:xfrm>
          <a:prstGeom prst="rect">
            <a:avLst/>
          </a:prstGeom>
          <a:gradFill flip="none" rotWithShape="1">
            <a:gsLst>
              <a:gs pos="70000">
                <a:schemeClr val="tx1">
                  <a:alpha val="0"/>
                </a:schemeClr>
              </a:gs>
              <a:gs pos="100000">
                <a:schemeClr val="tx1">
                  <a:alpha val="94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cxnSp>
        <p:nvCxnSpPr>
          <p:cNvPr id="20" name="直接连接符 19">
            <a:extLst>
              <a:ext uri="{FF2B5EF4-FFF2-40B4-BE49-F238E27FC236}">
                <a16:creationId xmlns:a16="http://schemas.microsoft.com/office/drawing/2014/main" id="{932A62A3-2A36-C27E-DD63-0436512D4007}"/>
              </a:ext>
            </a:extLst>
          </p:cNvPr>
          <p:cNvCxnSpPr/>
          <p:nvPr/>
        </p:nvCxnSpPr>
        <p:spPr>
          <a:xfrm>
            <a:off x="2382698" y="4766936"/>
            <a:ext cx="678740" cy="0"/>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B4368B70-BDAD-A7EE-5D27-4DD0D410412D}"/>
              </a:ext>
            </a:extLst>
          </p:cNvPr>
          <p:cNvCxnSpPr/>
          <p:nvPr/>
        </p:nvCxnSpPr>
        <p:spPr>
          <a:xfrm>
            <a:off x="3061438" y="2167093"/>
            <a:ext cx="0" cy="2599843"/>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95753620-DD1D-8D4D-B30D-D4EED98FBB1E}"/>
              </a:ext>
            </a:extLst>
          </p:cNvPr>
          <p:cNvCxnSpPr/>
          <p:nvPr/>
        </p:nvCxnSpPr>
        <p:spPr>
          <a:xfrm>
            <a:off x="3847665" y="1781746"/>
            <a:ext cx="0" cy="4070669"/>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8F8597BA-27DF-52E8-8160-D84C9E3370FF}"/>
              </a:ext>
            </a:extLst>
          </p:cNvPr>
          <p:cNvSpPr txBox="1"/>
          <p:nvPr/>
        </p:nvSpPr>
        <p:spPr>
          <a:xfrm>
            <a:off x="9464588" y="6339814"/>
            <a:ext cx="1996259" cy="2745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8"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rPr>
              <a:t>The display pictures are simulated images,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8"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rPr>
              <a:t>which are only used for function description purposes.</a:t>
            </a:r>
          </a:p>
        </p:txBody>
      </p:sp>
      <p:cxnSp>
        <p:nvCxnSpPr>
          <p:cNvPr id="24" name="直接连接符 23">
            <a:extLst>
              <a:ext uri="{FF2B5EF4-FFF2-40B4-BE49-F238E27FC236}">
                <a16:creationId xmlns:a16="http://schemas.microsoft.com/office/drawing/2014/main" id="{AA0E99D3-6177-2319-2E4E-CC1707CEEAF9}"/>
              </a:ext>
            </a:extLst>
          </p:cNvPr>
          <p:cNvCxnSpPr/>
          <p:nvPr/>
        </p:nvCxnSpPr>
        <p:spPr>
          <a:xfrm>
            <a:off x="3847665" y="5852415"/>
            <a:ext cx="1037462" cy="0"/>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22793ECE-E9A6-F7BC-AFF0-ACB62BAB864E}"/>
              </a:ext>
            </a:extLst>
          </p:cNvPr>
          <p:cNvSpPr txBox="1"/>
          <p:nvPr/>
        </p:nvSpPr>
        <p:spPr>
          <a:xfrm>
            <a:off x="594000" y="345722"/>
            <a:ext cx="8398759" cy="590931"/>
          </a:xfrm>
          <a:prstGeom prst="rect">
            <a:avLst/>
          </a:prstGeom>
          <a:noFill/>
        </p:spPr>
        <p:txBody>
          <a:bodyPr wrap="square" rtlCol="0">
            <a:spAutoFit/>
          </a:bodyPr>
          <a:lstStyle/>
          <a:p>
            <a:pPr marR="0" lvl="0" indent="0" fontAlgn="auto">
              <a:lnSpc>
                <a:spcPct val="90000"/>
              </a:lnSpc>
              <a:spcBef>
                <a:spcPct val="0"/>
              </a:spcBef>
              <a:spcAft>
                <a:spcPts val="0"/>
              </a:spcAft>
              <a:buClrTx/>
              <a:buSzTx/>
              <a:buFontTx/>
              <a:buNone/>
              <a:tabLst/>
              <a:defRPr/>
            </a:pPr>
            <a:r>
              <a:rPr lang="en-US" altLang="zh-CN" sz="3600" b="1" noProof="1">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sym typeface="+mn-ea"/>
              </a:rPr>
              <a:t>Customized Watermark</a:t>
            </a:r>
            <a:endParaRPr lang="en-US" altLang="zh-CN"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FDCE627E-4903-470F-809E-AA21D6707C0D}"/>
              </a:ext>
            </a:extLst>
          </p:cNvPr>
          <p:cNvSpPr txBox="1"/>
          <p:nvPr/>
        </p:nvSpPr>
        <p:spPr>
          <a:xfrm>
            <a:off x="632234" y="838045"/>
            <a:ext cx="6822649" cy="3163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291" b="0" i="0" u="none" strike="noStrike" kern="1200" cap="none" spc="0" normalizeH="0" baseline="0" noProof="0" dirty="0">
                <a:ln>
                  <a:noFill/>
                </a:ln>
                <a:solidFill>
                  <a:srgbClr val="808285"/>
                </a:solidFill>
                <a:effectLst/>
                <a:uLnTx/>
                <a:uFillTx/>
                <a:latin typeface="Arial" panose="020B0604020202090204" pitchFamily="34" charset="0"/>
                <a:ea typeface="等线" panose="02010600030101010101" pitchFamily="2" charset="-122"/>
                <a:cs typeface="Arial" panose="020B0604020202090204" pitchFamily="34" charset="0"/>
              </a:rPr>
              <a:t>Edit the watermark with your mood, help you record every bit of daily life.</a:t>
            </a:r>
          </a:p>
        </p:txBody>
      </p:sp>
      <p:sp>
        <p:nvSpPr>
          <p:cNvPr id="27" name="文本框 26">
            <a:extLst>
              <a:ext uri="{FF2B5EF4-FFF2-40B4-BE49-F238E27FC236}">
                <a16:creationId xmlns:a16="http://schemas.microsoft.com/office/drawing/2014/main" id="{E4C13E12-DACC-8599-60CC-DFA8401C6E0E}"/>
              </a:ext>
            </a:extLst>
          </p:cNvPr>
          <p:cNvSpPr txBox="1"/>
          <p:nvPr/>
        </p:nvSpPr>
        <p:spPr>
          <a:xfrm>
            <a:off x="5334000" y="5674079"/>
            <a:ext cx="2024913" cy="425758"/>
          </a:xfrm>
          <a:prstGeom prst="rect">
            <a:avLst/>
          </a:prstGeom>
          <a:noFill/>
        </p:spPr>
        <p:txBody>
          <a:bodyPr wrap="none"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E6E6E6"/>
                </a:solidFill>
                <a:effectLst/>
                <a:uLnTx/>
                <a:uFillTx/>
                <a:latin typeface="Arial" panose="020B0604020202020204" pitchFamily="34" charset="0"/>
                <a:ea typeface="等线" panose="02010600030101010101" pitchFamily="2" charset="-122"/>
                <a:cs typeface="Arial" panose="020B0604020202020204" pitchFamily="34" charset="0"/>
              </a:rPr>
              <a:t>COOLMINTT X9 ·A nice day</a:t>
            </a:r>
          </a:p>
          <a:p>
            <a:pPr lvl="0">
              <a:lnSpc>
                <a:spcPts val="1300"/>
              </a:lnSpc>
            </a:pPr>
            <a:r>
              <a:rPr kumimoji="0" lang="en-US" altLang="zh-CN" sz="1100" b="1" i="0" u="none" strike="noStrike" kern="1200" cap="none" spc="0" normalizeH="0" baseline="0" noProof="0" dirty="0">
                <a:ln>
                  <a:noFill/>
                </a:ln>
                <a:solidFill>
                  <a:srgbClr val="E6E6E6"/>
                </a:solidFill>
                <a:effectLst/>
                <a:uLnTx/>
                <a:uFillTx/>
                <a:latin typeface="Arial" panose="020B0604020202020204" pitchFamily="34" charset="0"/>
                <a:ea typeface="等线" panose="02010600030101010101" pitchFamily="2" charset="-122"/>
                <a:cs typeface="Arial" panose="020B0604020202020204" pitchFamily="34" charset="0"/>
              </a:rPr>
              <a:t>2024.09.13.16:31</a:t>
            </a:r>
          </a:p>
        </p:txBody>
      </p:sp>
      <p:pic>
        <p:nvPicPr>
          <p:cNvPr id="28" name="图片 27">
            <a:extLst>
              <a:ext uri="{FF2B5EF4-FFF2-40B4-BE49-F238E27FC236}">
                <a16:creationId xmlns:a16="http://schemas.microsoft.com/office/drawing/2014/main" id="{311C4DBD-068B-FA0F-BE09-24DB9FDF6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019" y="5739585"/>
            <a:ext cx="301981" cy="306556"/>
          </a:xfrm>
          <a:prstGeom prst="rect">
            <a:avLst/>
          </a:prstGeom>
        </p:spPr>
      </p:pic>
      <p:cxnSp>
        <p:nvCxnSpPr>
          <p:cNvPr id="29" name="直接连接符 28">
            <a:extLst>
              <a:ext uri="{FF2B5EF4-FFF2-40B4-BE49-F238E27FC236}">
                <a16:creationId xmlns:a16="http://schemas.microsoft.com/office/drawing/2014/main" id="{B3911280-1768-21E8-5E1B-6E356B6F53B9}"/>
              </a:ext>
            </a:extLst>
          </p:cNvPr>
          <p:cNvCxnSpPr>
            <a:cxnSpLocks/>
          </p:cNvCxnSpPr>
          <p:nvPr/>
        </p:nvCxnSpPr>
        <p:spPr>
          <a:xfrm>
            <a:off x="3524827" y="1780399"/>
            <a:ext cx="322838" cy="0"/>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文本框 10"/>
          <p:cNvSpPr txBox="1"/>
          <p:nvPr/>
        </p:nvSpPr>
        <p:spPr>
          <a:xfrm>
            <a:off x="741448" y="6061697"/>
            <a:ext cx="2236944" cy="276999"/>
          </a:xfrm>
          <a:prstGeom prst="rect">
            <a:avLst/>
          </a:prstGeom>
          <a:noFill/>
        </p:spPr>
        <p:txBody>
          <a:bodyPr wrap="square" rtlCol="0">
            <a:spAutoFit/>
          </a:bodyPr>
          <a:lstStyle/>
          <a:p>
            <a:r>
              <a:rPr lang="en-US" altLang="zh-CN" sz="600" dirty="0">
                <a:solidFill>
                  <a:schemeClr val="tx1">
                    <a:lumMod val="75000"/>
                    <a:lumOff val="25000"/>
                  </a:schemeClr>
                </a:solidFill>
                <a:latin typeface="Arial" panose="020B0604020202020204" pitchFamily="34" charset="0"/>
                <a:cs typeface="Arial" panose="020B0604020202020204" pitchFamily="34" charset="0"/>
              </a:rPr>
              <a:t>The display pictures are simulated images, </a:t>
            </a:r>
          </a:p>
          <a:p>
            <a:r>
              <a:rPr lang="en-US" altLang="zh-CN" sz="600" dirty="0">
                <a:solidFill>
                  <a:schemeClr val="tx1">
                    <a:lumMod val="75000"/>
                    <a:lumOff val="25000"/>
                  </a:schemeClr>
                </a:solidFill>
                <a:latin typeface="Arial" panose="020B0604020202020204" pitchFamily="34" charset="0"/>
                <a:cs typeface="Arial" panose="020B0604020202020204" pitchFamily="34" charset="0"/>
              </a:rPr>
              <a:t>which are only used for function description purposes.</a:t>
            </a:r>
          </a:p>
        </p:txBody>
      </p:sp>
      <p:sp>
        <p:nvSpPr>
          <p:cNvPr id="8" name="矩形 7"/>
          <p:cNvSpPr/>
          <p:nvPr/>
        </p:nvSpPr>
        <p:spPr>
          <a:xfrm>
            <a:off x="7855262" y="912776"/>
            <a:ext cx="3594099" cy="584775"/>
          </a:xfrm>
          <a:prstGeom prst="rect">
            <a:avLst/>
          </a:prstGeom>
        </p:spPr>
        <p:txBody>
          <a:bodyPr wrap="square">
            <a:spAutoFit/>
          </a:bodyPr>
          <a:lstStyle/>
          <a:p>
            <a:r>
              <a:rPr lang="en-US" altLang="zh-CN" sz="3200" b="1"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HDR</a:t>
            </a:r>
          </a:p>
        </p:txBody>
      </p:sp>
      <p:sp>
        <p:nvSpPr>
          <p:cNvPr id="2" name="矩形 1"/>
          <p:cNvSpPr/>
          <p:nvPr/>
        </p:nvSpPr>
        <p:spPr>
          <a:xfrm>
            <a:off x="7855494" y="1575207"/>
            <a:ext cx="4011930" cy="1685526"/>
          </a:xfrm>
          <a:prstGeom prst="rect">
            <a:avLst/>
          </a:prstGeom>
        </p:spPr>
        <p:txBody>
          <a:bodyPr wrap="square">
            <a:spAutoFit/>
          </a:bodyPr>
          <a:lstStyle/>
          <a:p>
            <a:pPr>
              <a:lnSpc>
                <a:spcPct val="125000"/>
              </a:lnSpc>
            </a:pPr>
            <a:r>
              <a:rPr lang="en-US" altLang="zh-CN" sz="1200" dirty="0">
                <a:solidFill>
                  <a:srgbClr val="808285"/>
                </a:solidFill>
                <a:latin typeface="Arial" panose="020B0604020202020204" pitchFamily="34" charset="0"/>
                <a:cs typeface="Arial" panose="020B0604020202020204" pitchFamily="34" charset="0"/>
              </a:rPr>
              <a:t>It can capture more details in scenes with strong light contrast. Through multi-frame synthesis technology, HDR shooting can balance the exposure in the same picture, avoid overexposure and underexposure problems, ensure that each part achieves the ideal brightness and contrast, and make the photos more vivid and layered.</a:t>
            </a:r>
            <a:endParaRPr lang="zh-CN" altLang="en-US" sz="1200" dirty="0">
              <a:solidFill>
                <a:srgbClr val="808285"/>
              </a:solidFill>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5498A428-05B1-585A-01C2-7167492EC6CA}"/>
              </a:ext>
            </a:extLst>
          </p:cNvPr>
          <p:cNvPicPr>
            <a:picLocks noChangeAspect="1"/>
          </p:cNvPicPr>
          <p:nvPr/>
        </p:nvPicPr>
        <p:blipFill>
          <a:blip r:embed="rId2" cstate="print">
            <a:extLst>
              <a:ext uri="{28A0092B-C50C-407E-A947-70E740481C1C}">
                <a14:useLocalDpi xmlns:a14="http://schemas.microsoft.com/office/drawing/2010/main" val="0"/>
              </a:ext>
            </a:extLst>
          </a:blip>
          <a:srcRect l="10284" r="15556"/>
          <a:stretch/>
        </p:blipFill>
        <p:spPr>
          <a:xfrm>
            <a:off x="0" y="0"/>
            <a:ext cx="7348537"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山上的草地上&#10;&#10;描述已自动生成">
            <a:extLst>
              <a:ext uri="{FF2B5EF4-FFF2-40B4-BE49-F238E27FC236}">
                <a16:creationId xmlns:a16="http://schemas.microsoft.com/office/drawing/2014/main" id="{69DB5C28-65CF-967E-2D8B-8524912426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95913"/>
            <a:ext cx="12192000" cy="3177373"/>
          </a:xfrm>
          <a:prstGeom prst="rect">
            <a:avLst/>
          </a:prstGeom>
        </p:spPr>
      </p:pic>
      <p:sp>
        <p:nvSpPr>
          <p:cNvPr id="3" name="文本框 2"/>
          <p:cNvSpPr txBox="1"/>
          <p:nvPr/>
        </p:nvSpPr>
        <p:spPr>
          <a:xfrm>
            <a:off x="1619115" y="946105"/>
            <a:ext cx="3178631" cy="538609"/>
          </a:xfrm>
          <a:prstGeom prst="rect">
            <a:avLst/>
          </a:prstGeom>
          <a:noFill/>
        </p:spPr>
        <p:txBody>
          <a:bodyPr wrap="square" rtlCol="0">
            <a:spAutoFit/>
          </a:bodyPr>
          <a:lstStyle/>
          <a:p>
            <a:pPr algn="ctr">
              <a:spcBef>
                <a:spcPct val="0"/>
              </a:spcBef>
            </a:pPr>
            <a:r>
              <a:rPr lang="en-US" altLang="zh-CN" sz="2900" b="1" dirty="0">
                <a:gradFill>
                  <a:gsLst>
                    <a:gs pos="0">
                      <a:srgbClr val="A8E4EE"/>
                    </a:gs>
                    <a:gs pos="40000">
                      <a:srgbClr val="83B2D9"/>
                    </a:gs>
                    <a:gs pos="73000">
                      <a:srgbClr val="82D0E2"/>
                    </a:gs>
                    <a:gs pos="100000">
                      <a:srgbClr val="9B98DC"/>
                    </a:gs>
                  </a:gsLst>
                  <a:lin ang="2700000" scaled="0"/>
                </a:gradFill>
                <a:latin typeface="Arial" panose="020B0604020202020204" pitchFamily="34" charset="0"/>
                <a:cs typeface="Arial" panose="020B0604020202020204" pitchFamily="34" charset="0"/>
              </a:rPr>
              <a:t>Panorama</a:t>
            </a:r>
          </a:p>
        </p:txBody>
      </p:sp>
      <p:sp>
        <p:nvSpPr>
          <p:cNvPr id="4" name="文本框 3">
            <a:extLst>
              <a:ext uri="{FF2B5EF4-FFF2-40B4-BE49-F238E27FC236}">
                <a16:creationId xmlns:a16="http://schemas.microsoft.com/office/drawing/2014/main" id="{E6D80789-42FA-B4E5-2422-B5A2F7FCDD77}"/>
              </a:ext>
            </a:extLst>
          </p:cNvPr>
          <p:cNvSpPr txBox="1"/>
          <p:nvPr/>
        </p:nvSpPr>
        <p:spPr>
          <a:xfrm>
            <a:off x="4315913" y="951269"/>
            <a:ext cx="6580687" cy="646331"/>
          </a:xfrm>
          <a:prstGeom prst="rect">
            <a:avLst/>
          </a:prstGeom>
          <a:noFill/>
        </p:spPr>
        <p:txBody>
          <a:bodyPr wrap="square">
            <a:spAutoFit/>
          </a:bodyPr>
          <a:lstStyle/>
          <a:p>
            <a:r>
              <a:rPr lang="zh-CN" altLang="en-US" sz="1200" dirty="0">
                <a:solidFill>
                  <a:srgbClr val="808285"/>
                </a:solidFill>
                <a:latin typeface="Arial" panose="020B0604020202020204" pitchFamily="34" charset="0"/>
                <a:cs typeface="Arial" panose="020B0604020202020204" pitchFamily="34" charset="0"/>
              </a:rPr>
              <a:t>The panoramic shooting mode is easy to operate and can be easily turned on with one button. Just move the camera slowly to get magnificent panoramic photos. It is suitable for creative shooting in various scenes.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雪地里走的人&#10;&#10;描述已自动生成">
            <a:extLst>
              <a:ext uri="{FF2B5EF4-FFF2-40B4-BE49-F238E27FC236}">
                <a16:creationId xmlns:a16="http://schemas.microsoft.com/office/drawing/2014/main" id="{3F5A9744-0618-0CC9-C462-CC218BC05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descr="男人张开双臂&#10;&#10;描述已自动生成">
            <a:extLst>
              <a:ext uri="{FF2B5EF4-FFF2-40B4-BE49-F238E27FC236}">
                <a16:creationId xmlns:a16="http://schemas.microsoft.com/office/drawing/2014/main" id="{768B7195-51D1-C47A-E137-BF7107EE0D3C}"/>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1" b="45222"/>
          <a:stretch/>
        </p:blipFill>
        <p:spPr>
          <a:xfrm>
            <a:off x="7291444" y="3101367"/>
            <a:ext cx="3067760" cy="3756633"/>
          </a:xfrm>
          <a:prstGeom prst="rect">
            <a:avLst/>
          </a:prstGeom>
        </p:spPr>
      </p:pic>
      <p:pic>
        <p:nvPicPr>
          <p:cNvPr id="9" name="图片 8" descr="男人张开双臂&#10;&#10;描述已自动生成">
            <a:extLst>
              <a:ext uri="{FF2B5EF4-FFF2-40B4-BE49-F238E27FC236}">
                <a16:creationId xmlns:a16="http://schemas.microsoft.com/office/drawing/2014/main" id="{96B7A614-9903-00F3-F8B8-CAB3DD59F57F}"/>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b="36510"/>
          <a:stretch/>
        </p:blipFill>
        <p:spPr>
          <a:xfrm>
            <a:off x="6666179" y="2503826"/>
            <a:ext cx="3067760" cy="4354174"/>
          </a:xfrm>
          <a:prstGeom prst="rect">
            <a:avLst/>
          </a:prstGeom>
        </p:spPr>
      </p:pic>
      <p:pic>
        <p:nvPicPr>
          <p:cNvPr id="8" name="图片 7" descr="男人张开双臂&#10;&#10;描述已自动生成">
            <a:extLst>
              <a:ext uri="{FF2B5EF4-FFF2-40B4-BE49-F238E27FC236}">
                <a16:creationId xmlns:a16="http://schemas.microsoft.com/office/drawing/2014/main" id="{54E405E2-9C19-4566-E389-9BD2D5D9DD6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b="27797"/>
          <a:stretch/>
        </p:blipFill>
        <p:spPr>
          <a:xfrm>
            <a:off x="6040915" y="1906284"/>
            <a:ext cx="3067760" cy="4951716"/>
          </a:xfrm>
          <a:prstGeom prst="rect">
            <a:avLst/>
          </a:prstGeom>
        </p:spPr>
      </p:pic>
      <p:pic>
        <p:nvPicPr>
          <p:cNvPr id="7" name="图片 6" descr="男人张开双臂&#10;&#10;描述已自动生成">
            <a:extLst>
              <a:ext uri="{FF2B5EF4-FFF2-40B4-BE49-F238E27FC236}">
                <a16:creationId xmlns:a16="http://schemas.microsoft.com/office/drawing/2014/main" id="{3F7EB7AA-C6F8-12F1-2D9D-472B73976C43}"/>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b="19083"/>
          <a:stretch/>
        </p:blipFill>
        <p:spPr>
          <a:xfrm>
            <a:off x="5415651" y="1308742"/>
            <a:ext cx="3067760" cy="5549258"/>
          </a:xfrm>
          <a:prstGeom prst="rect">
            <a:avLst/>
          </a:prstGeom>
        </p:spPr>
      </p:pic>
      <p:sp>
        <p:nvSpPr>
          <p:cNvPr id="2" name="文本框 1"/>
          <p:cNvSpPr txBox="1"/>
          <p:nvPr/>
        </p:nvSpPr>
        <p:spPr>
          <a:xfrm>
            <a:off x="1620585" y="2452717"/>
            <a:ext cx="3169802" cy="1069340"/>
          </a:xfrm>
          <a:prstGeom prst="rect">
            <a:avLst/>
          </a:prstGeom>
          <a:noFill/>
        </p:spPr>
        <p:txBody>
          <a:bodyPr wrap="square" rtlCol="0">
            <a:spAutoFit/>
          </a:bodyPr>
          <a:lstStyle/>
          <a:p>
            <a:r>
              <a:rPr lang="en-US" altLang="zh-CN" sz="3180" b="1" dirty="0">
                <a:solidFill>
                  <a:srgbClr val="1D1D1F"/>
                </a:solidFill>
                <a:latin typeface="Arial" panose="020B0604020202020204" pitchFamily="34" charset="0"/>
                <a:ea typeface="微软雅黑" panose="020B0503020204020204" pitchFamily="34" charset="-122"/>
                <a:cs typeface="Arial" panose="020B0604020202020204" pitchFamily="34" charset="0"/>
              </a:rPr>
              <a:t>Long Press The Shutter</a:t>
            </a:r>
          </a:p>
        </p:txBody>
      </p:sp>
      <p:sp>
        <p:nvSpPr>
          <p:cNvPr id="3" name="文本框 2"/>
          <p:cNvSpPr txBox="1"/>
          <p:nvPr/>
        </p:nvSpPr>
        <p:spPr>
          <a:xfrm>
            <a:off x="1620587" y="3583908"/>
            <a:ext cx="2697414" cy="460375"/>
          </a:xfrm>
          <a:prstGeom prst="rect">
            <a:avLst/>
          </a:prstGeom>
          <a:noFill/>
        </p:spPr>
        <p:txBody>
          <a:bodyPr wrap="square">
            <a:spAutoFit/>
          </a:bodyPr>
          <a:lstStyle/>
          <a:p>
            <a:r>
              <a:rPr lang="en-US" altLang="zh-CN" sz="1195" dirty="0">
                <a:solidFill>
                  <a:srgbClr val="86868B"/>
                </a:solidFill>
                <a:latin typeface="Arial" panose="020B0604020202020204" pitchFamily="34" charset="0"/>
                <a:ea typeface="微软雅黑" panose="020B0503020204020204" pitchFamily="34" charset="-122"/>
                <a:cs typeface="Arial" panose="020B0604020202020204" pitchFamily="34" charset="0"/>
              </a:rPr>
              <a:t>Freely adjust continuous shooting and short video recording</a:t>
            </a:r>
            <a:endParaRPr lang="zh-CN" altLang="en-US" sz="1195" dirty="0">
              <a:solidFill>
                <a:srgbClr val="86868B"/>
              </a:solidFill>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descr="男人张开双臂&#10;&#10;描述已自动生成">
            <a:extLst>
              <a:ext uri="{FF2B5EF4-FFF2-40B4-BE49-F238E27FC236}">
                <a16:creationId xmlns:a16="http://schemas.microsoft.com/office/drawing/2014/main" id="{6DC3996F-48A4-9050-4D30-BAE87BAF4E74}"/>
              </a:ext>
            </a:extLst>
          </p:cNvPr>
          <p:cNvPicPr>
            <a:picLocks noChangeAspect="1"/>
          </p:cNvPicPr>
          <p:nvPr/>
        </p:nvPicPr>
        <p:blipFill>
          <a:blip r:embed="rId3">
            <a:extLst>
              <a:ext uri="{28A0092B-C50C-407E-A947-70E740481C1C}">
                <a14:useLocalDpi xmlns:a14="http://schemas.microsoft.com/office/drawing/2010/main" val="0"/>
              </a:ext>
            </a:extLst>
          </a:blip>
          <a:srcRect b="10370"/>
          <a:stretch/>
        </p:blipFill>
        <p:spPr>
          <a:xfrm>
            <a:off x="4790387" y="711200"/>
            <a:ext cx="3067760" cy="6146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4">
            <a:extLst>
              <a:ext uri="{28A0092B-C50C-407E-A947-70E740481C1C}">
                <a14:useLocalDpi xmlns:a14="http://schemas.microsoft.com/office/drawing/2010/main" val="0"/>
              </a:ext>
            </a:extLst>
          </a:blip>
          <a:srcRect/>
          <a:stretch/>
        </p:blipFill>
        <p:spPr>
          <a:xfrm>
            <a:off x="0" y="-5080"/>
            <a:ext cx="12201031" cy="6863080"/>
          </a:xfrm>
          <a:prstGeom prst="rect">
            <a:avLst/>
          </a:prstGeom>
        </p:spPr>
      </p:pic>
      <p:sp>
        <p:nvSpPr>
          <p:cNvPr id="2" name="标题 1"/>
          <p:cNvSpPr>
            <a:spLocks noGrp="1"/>
          </p:cNvSpPr>
          <p:nvPr>
            <p:ph type="ctrTitle"/>
          </p:nvPr>
        </p:nvSpPr>
        <p:spPr>
          <a:xfrm>
            <a:off x="773965" y="1586288"/>
            <a:ext cx="5650354" cy="762036"/>
          </a:xfrm>
        </p:spPr>
        <p:txBody>
          <a:bodyPr/>
          <a:lstStyle/>
          <a:p>
            <a:pPr algn="l"/>
            <a:r>
              <a:rPr lang="en-US" altLang="zh-CN" sz="318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Intelligent Scan</a:t>
            </a:r>
            <a:endParaRPr lang="zh-CN" altLang="en-US" sz="318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副标题 2"/>
          <p:cNvSpPr>
            <a:spLocks noGrp="1"/>
          </p:cNvSpPr>
          <p:nvPr>
            <p:ph type="subTitle" idx="1"/>
          </p:nvPr>
        </p:nvSpPr>
        <p:spPr>
          <a:xfrm>
            <a:off x="773965" y="2504818"/>
            <a:ext cx="4992351" cy="506861"/>
          </a:xfrm>
        </p:spPr>
        <p:txBody>
          <a:bodyPr/>
          <a:lstStyle/>
          <a:p>
            <a:pPr algn="l"/>
            <a:r>
              <a:rPr lang="en-US" altLang="zh-CN" sz="1390" dirty="0">
                <a:solidFill>
                  <a:srgbClr val="86868B"/>
                </a:solidFill>
                <a:latin typeface="Arial" panose="020B0604020202020204" pitchFamily="34" charset="0"/>
                <a:ea typeface="微软雅黑" panose="020B0503020204020204" pitchFamily="34" charset="-122"/>
                <a:cs typeface="Arial" panose="020B0604020202020204" pitchFamily="34" charset="0"/>
              </a:rPr>
              <a:t>The camera will mark the QR code, barcode, etc. in the scan box, making it easier to scan.</a:t>
            </a:r>
            <a:endParaRPr lang="zh-CN" altLang="en-US" sz="1390" dirty="0">
              <a:solidFill>
                <a:srgbClr val="86868B"/>
              </a:solidFill>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descr="扫一扫_03"/>
          <p:cNvPicPr>
            <a:picLocks noChangeAspect="1"/>
          </p:cNvPicPr>
          <p:nvPr/>
        </p:nvPicPr>
        <p:blipFill>
          <a:blip r:embed="rId5"/>
          <a:stretch>
            <a:fillRect/>
          </a:stretch>
        </p:blipFill>
        <p:spPr>
          <a:xfrm>
            <a:off x="846053" y="3443423"/>
            <a:ext cx="1020449" cy="1020449"/>
          </a:xfrm>
          <a:prstGeom prst="rect">
            <a:avLst/>
          </a:prstGeom>
        </p:spPr>
      </p:pic>
      <p:pic>
        <p:nvPicPr>
          <p:cNvPr id="9" name="图片 8" descr="条形码"/>
          <p:cNvPicPr>
            <a:picLocks noChangeAspect="1"/>
          </p:cNvPicPr>
          <p:nvPr/>
        </p:nvPicPr>
        <p:blipFill>
          <a:blip r:embed="rId6"/>
          <a:stretch>
            <a:fillRect/>
          </a:stretch>
        </p:blipFill>
        <p:spPr>
          <a:xfrm>
            <a:off x="2079054" y="3437255"/>
            <a:ext cx="1784665" cy="1019888"/>
          </a:xfrm>
          <a:prstGeom prst="rect">
            <a:avLst/>
          </a:prstGeom>
        </p:spPr>
      </p:pic>
      <p:pic>
        <p:nvPicPr>
          <p:cNvPr id="10" name="图片 9" descr="QR 代码&#10;&#10;描述已自动生成">
            <a:extLst>
              <a:ext uri="{FF2B5EF4-FFF2-40B4-BE49-F238E27FC236}">
                <a16:creationId xmlns:a16="http://schemas.microsoft.com/office/drawing/2014/main" id="{52EF41F9-A26B-63C0-4B32-41539036B3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2806" y="868184"/>
            <a:ext cx="2467807" cy="5543550"/>
          </a:xfrm>
          <a:prstGeom prst="roundRect">
            <a:avLst>
              <a:gd name="adj" fmla="val 6889"/>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53672" t="17217"/>
          <a:stretch>
            <a:fillRect/>
          </a:stretch>
        </p:blipFill>
        <p:spPr>
          <a:xfrm>
            <a:off x="5409912" y="149"/>
            <a:ext cx="6822682" cy="685770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27367" r="48809" b="31242"/>
          <a:stretch>
            <a:fillRect/>
          </a:stretch>
        </p:blipFill>
        <p:spPr>
          <a:xfrm>
            <a:off x="-40592" y="1607577"/>
            <a:ext cx="6330797" cy="2879336"/>
          </a:xfrm>
          <a:prstGeom prst="rect">
            <a:avLst/>
          </a:prstGeom>
        </p:spPr>
      </p:pic>
      <p:sp>
        <p:nvSpPr>
          <p:cNvPr id="5" name="文本框 4"/>
          <p:cNvSpPr txBox="1"/>
          <p:nvPr/>
        </p:nvSpPr>
        <p:spPr>
          <a:xfrm>
            <a:off x="1004523" y="4243075"/>
            <a:ext cx="3870530" cy="308621"/>
          </a:xfrm>
          <a:prstGeom prst="rect">
            <a:avLst/>
          </a:prstGeom>
          <a:noFill/>
        </p:spPr>
        <p:txBody>
          <a:bodyPr wrap="square">
            <a:spAutoFit/>
          </a:bodyPr>
          <a:lstStyle/>
          <a:p>
            <a:pPr marL="0" marR="0" lvl="0" indent="0" algn="l" defTabSz="458434" rtl="0" eaLnBrk="1" fontAlgn="auto" latinLnBrk="0" hangingPunct="1">
              <a:lnSpc>
                <a:spcPct val="100000"/>
              </a:lnSpc>
              <a:spcBef>
                <a:spcPts val="0"/>
              </a:spcBef>
              <a:spcAft>
                <a:spcPts val="0"/>
              </a:spcAft>
              <a:buClrTx/>
              <a:buSzTx/>
              <a:buFontTx/>
              <a:buNone/>
              <a:tabLst/>
              <a:defRPr/>
            </a:pPr>
            <a:r>
              <a:rPr kumimoji="0" lang="en-US" altLang="en-US" sz="1404"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charset="-122"/>
                <a:cs typeface="Arial" panose="020B0604020202020204" pitchFamily="34" charset="0"/>
              </a:rPr>
              <a:t>Smoother, Smarter and more Power-saving </a:t>
            </a:r>
            <a:endParaRPr kumimoji="0" lang="en-GB" altLang="en-US" sz="1404"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30D4DAC-DE30-31D6-CB6A-3B7207AA16FA}"/>
              </a:ext>
            </a:extLst>
          </p:cNvPr>
          <p:cNvSpPr txBox="1"/>
          <p:nvPr>
            <p:custDataLst>
              <p:tags r:id="rId1"/>
            </p:custDataLst>
          </p:nvPr>
        </p:nvSpPr>
        <p:spPr>
          <a:xfrm>
            <a:off x="2537777" y="512206"/>
            <a:ext cx="711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dirty="0">
                <a:ln>
                  <a:noFill/>
                </a:ln>
                <a:gradFill flip="none" rotWithShape="1">
                  <a:gsLst>
                    <a:gs pos="78000">
                      <a:srgbClr val="7030A0"/>
                    </a:gs>
                    <a:gs pos="4000">
                      <a:srgbClr val="40844B"/>
                    </a:gs>
                  </a:gsLst>
                  <a:path path="circle">
                    <a:fillToRect l="100000" t="100000"/>
                  </a:path>
                  <a:tileRect r="-100000" b="-100000"/>
                </a:gradFill>
                <a:effectLst/>
                <a:uLnTx/>
                <a:uFillTx/>
                <a:latin typeface="Arial" panose="020B0604020202020204" pitchFamily="34" charset="0"/>
                <a:ea typeface="微软雅黑" panose="020B0503020204020204" pitchFamily="34" charset="-122"/>
                <a:cs typeface="Arial" panose="020B0604020202020204" pitchFamily="34" charset="0"/>
                <a:sym typeface="+mn-ea"/>
              </a:rPr>
              <a:t>10+Module Customization</a:t>
            </a:r>
            <a:r>
              <a:rPr kumimoji="0" lang="en-US" altLang="zh-CN" sz="3600" b="1" i="0" u="none" strike="noStrike" kern="1200" cap="none" spc="0" normalizeH="0" baseline="0" noProof="0" dirty="0">
                <a:ln>
                  <a:noFill/>
                </a:ln>
                <a:gradFill flip="none" rotWithShape="1">
                  <a:gsLst>
                    <a:gs pos="78000">
                      <a:srgbClr val="7030A0"/>
                    </a:gs>
                    <a:gs pos="4000">
                      <a:srgbClr val="40844B"/>
                    </a:gs>
                  </a:gsLst>
                  <a:path path="circle">
                    <a:fillToRect l="100000" t="100000"/>
                  </a:path>
                  <a:tileRect r="-100000" b="-100000"/>
                </a:gradFill>
                <a:effectLst/>
                <a:uLnTx/>
                <a:uFillTx/>
                <a:latin typeface="Arial" panose="020B0604020202020204" pitchFamily="34" charset="0"/>
                <a:ea typeface="微软雅黑" panose="020B0503020204020204" pitchFamily="34" charset="-122"/>
                <a:cs typeface="Arial" panose="020B0604020202020204" pitchFamily="34" charset="0"/>
                <a:sym typeface="+mn-ea"/>
              </a:rPr>
              <a:t> </a:t>
            </a:r>
          </a:p>
        </p:txBody>
      </p:sp>
      <p:pic>
        <p:nvPicPr>
          <p:cNvPr id="5" name="图片 4">
            <a:extLst>
              <a:ext uri="{FF2B5EF4-FFF2-40B4-BE49-F238E27FC236}">
                <a16:creationId xmlns:a16="http://schemas.microsoft.com/office/drawing/2014/main" id="{BD043B3A-5160-91EA-13D4-94036C812ACD}"/>
              </a:ext>
            </a:extLst>
          </p:cNvPr>
          <p:cNvPicPr>
            <a:picLocks noChangeAspect="1"/>
          </p:cNvPicPr>
          <p:nvPr/>
        </p:nvPicPr>
        <p:blipFill>
          <a:blip r:embed="rId3"/>
          <a:srcRect/>
          <a:stretch/>
        </p:blipFill>
        <p:spPr>
          <a:xfrm>
            <a:off x="1714500" y="1372158"/>
            <a:ext cx="8529320" cy="4631843"/>
          </a:xfrm>
          <a:prstGeom prst="rect">
            <a:avLst/>
          </a:prstGeom>
          <a:effectLst>
            <a:reflection stA="14000" endPos="25000" dist="25400" dir="5400000" sy="-100000" algn="bl" rotWithShape="0"/>
          </a:effectLst>
        </p:spPr>
      </p:pic>
    </p:spTree>
    <p:extLst>
      <p:ext uri="{BB962C8B-B14F-4D97-AF65-F5344CB8AC3E}">
        <p14:creationId xmlns:p14="http://schemas.microsoft.com/office/powerpoint/2010/main" val="2701673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9BDEED8-9D00-8DF1-9415-E75576D22C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文本框 9"/>
          <p:cNvSpPr txBox="1"/>
          <p:nvPr/>
        </p:nvSpPr>
        <p:spPr>
          <a:xfrm>
            <a:off x="1002082" y="1725224"/>
            <a:ext cx="10187836" cy="780919"/>
          </a:xfrm>
          <a:prstGeom prst="rect">
            <a:avLst/>
          </a:prstGeom>
          <a:noFill/>
        </p:spPr>
        <p:txBody>
          <a:bodyPr wrap="square" rtlCol="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Smoother, Smarter and more Power-saving </a:t>
            </a:r>
          </a:p>
        </p:txBody>
      </p:sp>
      <p:sp>
        <p:nvSpPr>
          <p:cNvPr id="11" name="文本框 10"/>
          <p:cNvSpPr txBox="1"/>
          <p:nvPr/>
        </p:nvSpPr>
        <p:spPr>
          <a:xfrm>
            <a:off x="1998134" y="3146879"/>
            <a:ext cx="81787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86868B"/>
                </a:solidFill>
                <a:effectLst/>
                <a:uLnTx/>
                <a:uFillTx/>
                <a:latin typeface="Arial" panose="020B0604020202020204" pitchFamily="34" charset="0"/>
                <a:ea typeface="微软雅黑" panose="020B0503020204020204" pitchFamily="34" charset="-122"/>
                <a:cs typeface="Arial" panose="020B0604020202020204" pitchFamily="34" charset="0"/>
              </a:rPr>
              <a:t>Unified and standardized design, rigorous detail polishing,  for more consistent visual experience. </a:t>
            </a:r>
          </a:p>
        </p:txBody>
      </p:sp>
      <p:sp>
        <p:nvSpPr>
          <p:cNvPr id="18" name="文本框 17">
            <a:extLst>
              <a:ext uri="{FF2B5EF4-FFF2-40B4-BE49-F238E27FC236}">
                <a16:creationId xmlns:a16="http://schemas.microsoft.com/office/drawing/2014/main" id="{C19F31FE-06C7-4F49-ACE7-1CE6EAA0B07B}"/>
              </a:ext>
            </a:extLst>
          </p:cNvPr>
          <p:cNvSpPr txBox="1"/>
          <p:nvPr/>
        </p:nvSpPr>
        <p:spPr>
          <a:xfrm>
            <a:off x="1002082" y="2344857"/>
            <a:ext cx="10187836" cy="780919"/>
          </a:xfrm>
          <a:prstGeom prst="rect">
            <a:avLst/>
          </a:prstGeom>
          <a:noFill/>
        </p:spPr>
        <p:txBody>
          <a:bodyPr wrap="square" rtlCol="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30+</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Special</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Features</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for Your Convenience</a:t>
            </a:r>
          </a:p>
        </p:txBody>
      </p:sp>
    </p:spTree>
    <p:extLst>
      <p:ext uri="{BB962C8B-B14F-4D97-AF65-F5344CB8AC3E}">
        <p14:creationId xmlns:p14="http://schemas.microsoft.com/office/powerpoint/2010/main" val="3315230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84425293-6DF3-FA78-BA1F-28D9C3570ABE}"/>
              </a:ext>
            </a:extLst>
          </p:cNvPr>
          <p:cNvSpPr/>
          <p:nvPr/>
        </p:nvSpPr>
        <p:spPr>
          <a:xfrm>
            <a:off x="0" y="-3784"/>
            <a:ext cx="12192000" cy="6861783"/>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圆角 18">
            <a:extLst>
              <a:ext uri="{FF2B5EF4-FFF2-40B4-BE49-F238E27FC236}">
                <a16:creationId xmlns:a16="http://schemas.microsoft.com/office/drawing/2014/main" id="{89E328E0-54F5-54CA-DAC2-42FB2A66A000}"/>
              </a:ext>
            </a:extLst>
          </p:cNvPr>
          <p:cNvSpPr/>
          <p:nvPr/>
        </p:nvSpPr>
        <p:spPr>
          <a:xfrm rot="10800000">
            <a:off x="303857" y="3122953"/>
            <a:ext cx="5509113" cy="3525012"/>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 name="矩形: 圆角 3">
            <a:extLst>
              <a:ext uri="{FF2B5EF4-FFF2-40B4-BE49-F238E27FC236}">
                <a16:creationId xmlns:a16="http://schemas.microsoft.com/office/drawing/2014/main" id="{3CD1CD5D-B4AC-267D-2F65-C66CAEFD153E}"/>
              </a:ext>
            </a:extLst>
          </p:cNvPr>
          <p:cNvSpPr/>
          <p:nvPr/>
        </p:nvSpPr>
        <p:spPr>
          <a:xfrm rot="10800000">
            <a:off x="5950034" y="3122953"/>
            <a:ext cx="5938105" cy="3525012"/>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 name="矩形: 圆角 1">
            <a:extLst>
              <a:ext uri="{FF2B5EF4-FFF2-40B4-BE49-F238E27FC236}">
                <a16:creationId xmlns:a16="http://schemas.microsoft.com/office/drawing/2014/main" id="{FBF25276-CA2D-B022-343B-19EA65F1D27D}"/>
              </a:ext>
            </a:extLst>
          </p:cNvPr>
          <p:cNvSpPr/>
          <p:nvPr/>
        </p:nvSpPr>
        <p:spPr>
          <a:xfrm>
            <a:off x="303860" y="231806"/>
            <a:ext cx="6234100" cy="2754564"/>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圆角 8">
            <a:extLst>
              <a:ext uri="{FF2B5EF4-FFF2-40B4-BE49-F238E27FC236}">
                <a16:creationId xmlns:a16="http://schemas.microsoft.com/office/drawing/2014/main" id="{637334BD-F09B-903B-18D1-65D9E45CB9FB}"/>
              </a:ext>
            </a:extLst>
          </p:cNvPr>
          <p:cNvSpPr/>
          <p:nvPr/>
        </p:nvSpPr>
        <p:spPr>
          <a:xfrm>
            <a:off x="6637020" y="231066"/>
            <a:ext cx="5251120" cy="2754564"/>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2" name="文本框 21">
            <a:extLst>
              <a:ext uri="{FF2B5EF4-FFF2-40B4-BE49-F238E27FC236}">
                <a16:creationId xmlns:a16="http://schemas.microsoft.com/office/drawing/2014/main" id="{F1772E43-8FA0-A04F-0413-790BF6CC6F49}"/>
              </a:ext>
            </a:extLst>
          </p:cNvPr>
          <p:cNvSpPr txBox="1"/>
          <p:nvPr/>
        </p:nvSpPr>
        <p:spPr>
          <a:xfrm>
            <a:off x="9425111" y="1526350"/>
            <a:ext cx="1826660" cy="369332"/>
          </a:xfrm>
          <a:prstGeom prst="rect">
            <a:avLst/>
          </a:prstGeom>
          <a:noFill/>
        </p:spPr>
        <p:txBody>
          <a:bodyPr wrap="square" rtlCol="0">
            <a:spAutoFit/>
          </a:bodyPr>
          <a:lstStyle>
            <a:defPPr>
              <a:defRPr lang="zh-CN"/>
            </a:defPPr>
            <a:lvl1pPr algn="ctr">
              <a:defRPr b="1">
                <a:gradFill flip="none" rotWithShape="1">
                  <a:gsLst>
                    <a:gs pos="100000">
                      <a:srgbClr val="0C69D8"/>
                    </a:gs>
                    <a:gs pos="0">
                      <a:srgbClr val="D454BD"/>
                    </a:gs>
                  </a:gsLst>
                  <a:lin ang="2700000" scaled="0"/>
                  <a:tileRect/>
                </a:gra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800" b="1" i="0" u="none" strike="noStrike" kern="1200" cap="none" spc="0" normalizeH="0" baseline="0" noProof="0" dirty="0">
                <a:ln>
                  <a:noFill/>
                </a:ln>
                <a:gradFill flip="none" rotWithShape="1">
                  <a:gsLst>
                    <a:gs pos="78000">
                      <a:srgbClr val="575793"/>
                    </a:gs>
                    <a:gs pos="4000">
                      <a:srgbClr val="92B8A4"/>
                    </a:gs>
                  </a:gsLst>
                  <a:path path="circle">
                    <a:fillToRect l="100000" t="100000"/>
                  </a:path>
                  <a:tileRect r="-100000" b="-100000"/>
                </a:gradFill>
                <a:effectLst/>
                <a:uLnTx/>
                <a:uFillTx/>
                <a:latin typeface="Arial" panose="020B0604020202020204" pitchFamily="34" charset="0"/>
                <a:ea typeface="微软雅黑" panose="020B0503020204020204" pitchFamily="34" charset="-122"/>
                <a:cs typeface="Arial" panose="020B0604020202020204" pitchFamily="34" charset="0"/>
              </a:rPr>
              <a:t>Smart touch</a:t>
            </a:r>
          </a:p>
        </p:txBody>
      </p:sp>
      <p:sp>
        <p:nvSpPr>
          <p:cNvPr id="24" name="文本框 23">
            <a:extLst>
              <a:ext uri="{FF2B5EF4-FFF2-40B4-BE49-F238E27FC236}">
                <a16:creationId xmlns:a16="http://schemas.microsoft.com/office/drawing/2014/main" id="{B5B5DDB0-E44B-5CAA-68C4-46763D8D665B}"/>
              </a:ext>
            </a:extLst>
          </p:cNvPr>
          <p:cNvSpPr txBox="1"/>
          <p:nvPr/>
        </p:nvSpPr>
        <p:spPr>
          <a:xfrm>
            <a:off x="3949608" y="1103976"/>
            <a:ext cx="2411028" cy="369332"/>
          </a:xfrm>
          <a:prstGeom prst="rect">
            <a:avLst/>
          </a:prstGeom>
        </p:spPr>
        <p:txBody>
          <a:bodyPr wrap="square">
            <a:spAutoFit/>
          </a:bodyPr>
          <a:lstStyle>
            <a:defPPr>
              <a:defRPr lang="zh-CN"/>
            </a:defPPr>
            <a:lvl1pPr>
              <a:spcBef>
                <a:spcPct val="0"/>
              </a:spcBef>
              <a:defRPr sz="3200" b="1">
                <a:gradFill flip="none" rotWithShape="1">
                  <a:gsLst>
                    <a:gs pos="0">
                      <a:srgbClr val="A2C5ED"/>
                    </a:gs>
                    <a:gs pos="100000">
                      <a:srgbClr val="2B3241"/>
                    </a:gs>
                  </a:gsLst>
                  <a:path path="circle">
                    <a:fillToRect r="100000" b="100000"/>
                  </a:path>
                  <a:tileRect l="-100000" t="-100000"/>
                </a:gradFill>
                <a:latin typeface="Arial" panose="020B0604020202020204" pitchFamily="34" charset="0"/>
                <a:ea typeface="微软雅黑" panose="020B0503020204020204" pitchFamily="34" charset="-122"/>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800" b="1" i="0" u="none" strike="noStrike" kern="1200" cap="none" spc="0" normalizeH="0" baseline="0" noProof="0" dirty="0">
                <a:ln>
                  <a:noFill/>
                </a:ln>
                <a:gradFill flip="none" rotWithShape="1">
                  <a:gsLst>
                    <a:gs pos="78000">
                      <a:srgbClr val="575793"/>
                    </a:gs>
                    <a:gs pos="4000">
                      <a:srgbClr val="92B8A4"/>
                    </a:gs>
                  </a:gsLst>
                  <a:path path="circle">
                    <a:fillToRect l="100000" t="100000"/>
                  </a:path>
                  <a:tileRect r="-100000" b="-100000"/>
                </a:gradFill>
                <a:effectLst/>
                <a:uLnTx/>
                <a:uFillTx/>
                <a:latin typeface="Arial" panose="020B0604020202020204" pitchFamily="34" charset="0"/>
                <a:ea typeface="微软雅黑" panose="020B0503020204020204" pitchFamily="34" charset="-122"/>
                <a:cs typeface="Arial" panose="020B0604020202020204" pitchFamily="34" charset="0"/>
              </a:rPr>
              <a:t>Game Acceleration</a:t>
            </a:r>
          </a:p>
        </p:txBody>
      </p:sp>
      <p:sp>
        <p:nvSpPr>
          <p:cNvPr id="25" name="文本框 24">
            <a:extLst>
              <a:ext uri="{FF2B5EF4-FFF2-40B4-BE49-F238E27FC236}">
                <a16:creationId xmlns:a16="http://schemas.microsoft.com/office/drawing/2014/main" id="{E40DE0EB-2B45-8264-D43A-D8D8B91075DA}"/>
              </a:ext>
            </a:extLst>
          </p:cNvPr>
          <p:cNvSpPr txBox="1"/>
          <p:nvPr/>
        </p:nvSpPr>
        <p:spPr>
          <a:xfrm>
            <a:off x="3952480" y="1480393"/>
            <a:ext cx="2255688" cy="415498"/>
          </a:xfrm>
          <a:prstGeom prst="rect">
            <a:avLst/>
          </a:prstGeom>
          <a:noFill/>
        </p:spPr>
        <p:txBody>
          <a:bodyPr wrap="square" rtlCol="0">
            <a:spAutoFit/>
          </a:bodyPr>
          <a:lstStyle>
            <a:defPPr>
              <a:defRPr lang="zh-CN"/>
            </a:defPPr>
            <a:lvl1pPr algn="ctr">
              <a:defRPr sz="1100" b="1">
                <a:solidFill>
                  <a:srgbClr val="8C8C8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8C8C8C"/>
                </a:solidFill>
                <a:effectLst/>
                <a:uLnTx/>
                <a:uFillTx/>
                <a:latin typeface="Arial" panose="020B0604020202020204" pitchFamily="34" charset="0"/>
                <a:ea typeface="等线" panose="02010600030101010101" pitchFamily="2" charset="-122"/>
                <a:cs typeface="Arial" panose="020B0604020202020204" pitchFamily="34" charset="0"/>
              </a:rPr>
              <a:t>Increase the game progress by increasing the core and frequency.</a:t>
            </a:r>
          </a:p>
        </p:txBody>
      </p:sp>
      <p:sp>
        <p:nvSpPr>
          <p:cNvPr id="7" name="文本框 6">
            <a:extLst>
              <a:ext uri="{FF2B5EF4-FFF2-40B4-BE49-F238E27FC236}">
                <a16:creationId xmlns:a16="http://schemas.microsoft.com/office/drawing/2014/main" id="{9B86F1CE-ECAD-AA0F-AAA5-692B6EFC4007}"/>
              </a:ext>
            </a:extLst>
          </p:cNvPr>
          <p:cNvSpPr txBox="1"/>
          <p:nvPr/>
        </p:nvSpPr>
        <p:spPr>
          <a:xfrm>
            <a:off x="9425111" y="1863535"/>
            <a:ext cx="2024275"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rgbClr val="8C8C8C"/>
                </a:solidFill>
                <a:effectLst/>
                <a:uLnTx/>
                <a:uFillTx/>
                <a:latin typeface="Arial" panose="020B0604020202020204" pitchFamily="34" charset="0"/>
                <a:ea typeface="等线" panose="02010600030101010101" pitchFamily="2" charset="-122"/>
                <a:cs typeface="Arial" panose="020B0604020202020204" pitchFamily="34" charset="0"/>
              </a:rPr>
              <a:t>The floating button opens shortcut functions for easy one-handed operation.</a:t>
            </a:r>
          </a:p>
        </p:txBody>
      </p:sp>
      <p:pic>
        <p:nvPicPr>
          <p:cNvPr id="6" name="图片 5">
            <a:extLst>
              <a:ext uri="{FF2B5EF4-FFF2-40B4-BE49-F238E27FC236}">
                <a16:creationId xmlns:a16="http://schemas.microsoft.com/office/drawing/2014/main" id="{00A9037D-CA2C-3A73-1BBE-2CEBF59EC7B6}"/>
              </a:ext>
            </a:extLst>
          </p:cNvPr>
          <p:cNvPicPr>
            <a:picLocks noChangeAspect="1"/>
          </p:cNvPicPr>
          <p:nvPr/>
        </p:nvPicPr>
        <p:blipFill rotWithShape="1">
          <a:blip r:embed="rId3"/>
          <a:srcRect t="-1" b="39517"/>
          <a:stretch/>
        </p:blipFill>
        <p:spPr>
          <a:xfrm>
            <a:off x="7374068" y="530430"/>
            <a:ext cx="1826660" cy="2455200"/>
          </a:xfrm>
          <a:prstGeom prst="round2SameRect">
            <a:avLst>
              <a:gd name="adj1" fmla="val 7256"/>
              <a:gd name="adj2" fmla="val 0"/>
            </a:avLst>
          </a:prstGeom>
          <a:ln w="28575">
            <a:noFill/>
          </a:ln>
        </p:spPr>
      </p:pic>
      <p:pic>
        <p:nvPicPr>
          <p:cNvPr id="16" name="图片 15">
            <a:extLst>
              <a:ext uri="{FF2B5EF4-FFF2-40B4-BE49-F238E27FC236}">
                <a16:creationId xmlns:a16="http://schemas.microsoft.com/office/drawing/2014/main" id="{DA920F79-2144-2E2E-A580-715B090143DD}"/>
              </a:ext>
            </a:extLst>
          </p:cNvPr>
          <p:cNvPicPr>
            <a:picLocks noChangeAspect="1"/>
          </p:cNvPicPr>
          <p:nvPr/>
        </p:nvPicPr>
        <p:blipFill rotWithShape="1">
          <a:blip r:embed="rId4"/>
          <a:srcRect l="5187" t="12778" r="67188" b="61333"/>
          <a:stretch/>
        </p:blipFill>
        <p:spPr>
          <a:xfrm>
            <a:off x="498314" y="801788"/>
            <a:ext cx="3368040" cy="1775460"/>
          </a:xfrm>
          <a:prstGeom prst="rect">
            <a:avLst/>
          </a:prstGeom>
        </p:spPr>
      </p:pic>
      <p:pic>
        <p:nvPicPr>
          <p:cNvPr id="10" name="图片 9">
            <a:extLst>
              <a:ext uri="{FF2B5EF4-FFF2-40B4-BE49-F238E27FC236}">
                <a16:creationId xmlns:a16="http://schemas.microsoft.com/office/drawing/2014/main" id="{49C632F9-77E7-5AC1-C5E4-EC0BDAE2F4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92" t="18398" b="12425"/>
          <a:stretch/>
        </p:blipFill>
        <p:spPr>
          <a:xfrm>
            <a:off x="6208168" y="4159307"/>
            <a:ext cx="3707548" cy="2447532"/>
          </a:xfrm>
          <a:prstGeom prst="rect">
            <a:avLst/>
          </a:prstGeom>
        </p:spPr>
      </p:pic>
      <p:sp>
        <p:nvSpPr>
          <p:cNvPr id="12" name="文本框 11">
            <a:extLst>
              <a:ext uri="{FF2B5EF4-FFF2-40B4-BE49-F238E27FC236}">
                <a16:creationId xmlns:a16="http://schemas.microsoft.com/office/drawing/2014/main" id="{F243BB18-F72D-7085-70F7-60D38C284F09}"/>
              </a:ext>
            </a:extLst>
          </p:cNvPr>
          <p:cNvSpPr txBox="1"/>
          <p:nvPr/>
        </p:nvSpPr>
        <p:spPr>
          <a:xfrm>
            <a:off x="7699727" y="3332870"/>
            <a:ext cx="2075492" cy="369332"/>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800" b="1" i="0" u="none" strike="noStrike" kern="1200" cap="none" spc="0" normalizeH="0" baseline="0" noProof="0" dirty="0">
                <a:ln>
                  <a:noFill/>
                </a:ln>
                <a:gradFill flip="none" rotWithShape="1">
                  <a:gsLst>
                    <a:gs pos="78000">
                      <a:srgbClr val="575793"/>
                    </a:gs>
                    <a:gs pos="4000">
                      <a:srgbClr val="92B8A4"/>
                    </a:gs>
                  </a:gsLst>
                  <a:path path="circle">
                    <a:fillToRect l="100000" t="100000"/>
                  </a:path>
                  <a:tileRect r="-100000" b="-100000"/>
                </a:gradFill>
                <a:effectLst/>
                <a:uLnTx/>
                <a:uFillTx/>
                <a:latin typeface="Arial" panose="020B0604020202020204" pitchFamily="34" charset="0"/>
                <a:ea typeface="微软雅黑" panose="020B0503020204020204" pitchFamily="34" charset="-122"/>
                <a:cs typeface="Arial" panose="020B0604020202020204" pitchFamily="34" charset="0"/>
              </a:rPr>
              <a:t>Night light</a:t>
            </a:r>
            <a:endParaRPr kumimoji="0" lang="zh-CN" altLang="en-US" sz="1800" b="1" i="0" u="none" strike="noStrike" kern="1200" cap="none" spc="0" normalizeH="0" baseline="0" noProof="0" dirty="0">
              <a:ln>
                <a:noFill/>
              </a:ln>
              <a:gradFill flip="none" rotWithShape="1">
                <a:gsLst>
                  <a:gs pos="78000">
                    <a:srgbClr val="575793"/>
                  </a:gs>
                  <a:gs pos="4000">
                    <a:srgbClr val="92B8A4"/>
                  </a:gs>
                </a:gsLst>
                <a:path path="circle">
                  <a:fillToRect l="100000" t="100000"/>
                </a:path>
                <a:tileRect r="-100000" b="-100000"/>
              </a:gra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a:extLst>
              <a:ext uri="{FF2B5EF4-FFF2-40B4-BE49-F238E27FC236}">
                <a16:creationId xmlns:a16="http://schemas.microsoft.com/office/drawing/2014/main" id="{B1D10BD4-BB38-E420-1809-D374C7DB8C27}"/>
              </a:ext>
            </a:extLst>
          </p:cNvPr>
          <p:cNvSpPr txBox="1"/>
          <p:nvPr/>
        </p:nvSpPr>
        <p:spPr>
          <a:xfrm>
            <a:off x="7156735" y="3702683"/>
            <a:ext cx="3246119"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8C8C8C"/>
                </a:solidFill>
                <a:effectLst/>
                <a:uLnTx/>
                <a:uFillTx/>
                <a:latin typeface="Arial" panose="020B0604020202020204" pitchFamily="34" charset="0"/>
                <a:ea typeface="等线" panose="02010600030101010101" pitchFamily="2" charset="-122"/>
                <a:cs typeface="Arial" panose="020B0604020202020204" pitchFamily="34" charset="0"/>
              </a:rPr>
              <a:t>Make it easier to look at your screen or read in dim light, and may help you fall asleep more easily.</a:t>
            </a:r>
            <a:endParaRPr kumimoji="0" lang="zh-CN" altLang="en-US" sz="1050" b="0" i="0" u="none" strike="noStrike" kern="1200" cap="none" spc="0" normalizeH="0" baseline="0" noProof="0" dirty="0">
              <a:ln>
                <a:noFill/>
              </a:ln>
              <a:solidFill>
                <a:srgbClr val="8C8C8C"/>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图片 2" descr="图形用户界面, 文本, 应用程序&#10;&#10;描述已自动生成">
            <a:extLst>
              <a:ext uri="{FF2B5EF4-FFF2-40B4-BE49-F238E27FC236}">
                <a16:creationId xmlns:a16="http://schemas.microsoft.com/office/drawing/2014/main" id="{98CEA0B0-511E-2266-3B81-FF76C21A63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666" b="45645"/>
          <a:stretch/>
        </p:blipFill>
        <p:spPr>
          <a:xfrm>
            <a:off x="9500703" y="4967927"/>
            <a:ext cx="1804302" cy="1441693"/>
          </a:xfrm>
          <a:prstGeom prst="roundRect">
            <a:avLst>
              <a:gd name="adj" fmla="val 6316"/>
            </a:avLst>
          </a:prstGeom>
        </p:spPr>
      </p:pic>
      <p:pic>
        <p:nvPicPr>
          <p:cNvPr id="5" name="图片 4">
            <a:extLst>
              <a:ext uri="{FF2B5EF4-FFF2-40B4-BE49-F238E27FC236}">
                <a16:creationId xmlns:a16="http://schemas.microsoft.com/office/drawing/2014/main" id="{377E5BA4-0A7F-8134-D0E4-69ADE6E588C2}"/>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7557" t="9706" r="64806" b="56730"/>
          <a:stretch/>
        </p:blipFill>
        <p:spPr>
          <a:xfrm>
            <a:off x="496050" y="3333077"/>
            <a:ext cx="4825124" cy="3314888"/>
          </a:xfrm>
          <a:prstGeom prst="roundRect">
            <a:avLst>
              <a:gd name="adj" fmla="val 6408"/>
            </a:avLst>
          </a:prstGeom>
        </p:spPr>
      </p:pic>
      <p:sp>
        <p:nvSpPr>
          <p:cNvPr id="11" name="文本框 10">
            <a:extLst>
              <a:ext uri="{FF2B5EF4-FFF2-40B4-BE49-F238E27FC236}">
                <a16:creationId xmlns:a16="http://schemas.microsoft.com/office/drawing/2014/main" id="{3CC64CFF-1154-69EC-624C-70970AF96BCC}"/>
              </a:ext>
            </a:extLst>
          </p:cNvPr>
          <p:cNvSpPr txBox="1"/>
          <p:nvPr/>
        </p:nvSpPr>
        <p:spPr>
          <a:xfrm>
            <a:off x="3783497" y="4466836"/>
            <a:ext cx="24110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8C8C8C"/>
                </a:solidFill>
                <a:effectLst/>
                <a:uLnTx/>
                <a:uFillTx/>
                <a:latin typeface="Arial" panose="020B0604020202020204" pitchFamily="34" charset="0"/>
                <a:ea typeface="等线" panose="02010600030101010101" pitchFamily="2" charset="-122"/>
                <a:cs typeface="Arial" panose="020B0604020202020204" pitchFamily="34" charset="0"/>
              </a:rPr>
              <a:t>Protect your privacy</a:t>
            </a:r>
          </a:p>
        </p:txBody>
      </p:sp>
      <p:sp>
        <p:nvSpPr>
          <p:cNvPr id="15" name="文本框 14">
            <a:extLst>
              <a:ext uri="{FF2B5EF4-FFF2-40B4-BE49-F238E27FC236}">
                <a16:creationId xmlns:a16="http://schemas.microsoft.com/office/drawing/2014/main" id="{53F11DC8-86CF-92DC-7500-DDA06721C3EC}"/>
              </a:ext>
            </a:extLst>
          </p:cNvPr>
          <p:cNvSpPr txBox="1"/>
          <p:nvPr/>
        </p:nvSpPr>
        <p:spPr>
          <a:xfrm>
            <a:off x="3754225" y="4007209"/>
            <a:ext cx="2251556" cy="400110"/>
          </a:xfrm>
          <a:prstGeom prst="rect">
            <a:avLst/>
          </a:prstGeom>
          <a:noFill/>
        </p:spPr>
        <p:txBody>
          <a:bodyPr wrap="square" rtlCol="0">
            <a:spAutoFit/>
          </a:bodyPr>
          <a:lstStyle>
            <a:defPPr>
              <a:defRPr lang="zh-CN"/>
            </a:defPPr>
            <a:lvl1pPr algn="ctr">
              <a:defRPr sz="1100" b="1">
                <a:solidFill>
                  <a:srgbClr val="8C8C8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gradFill flip="none" rotWithShape="1">
                  <a:gsLst>
                    <a:gs pos="78000">
                      <a:srgbClr val="575793"/>
                    </a:gs>
                    <a:gs pos="4000">
                      <a:srgbClr val="92B8A4"/>
                    </a:gs>
                  </a:gsLst>
                  <a:path path="circle">
                    <a:fillToRect l="100000" t="100000"/>
                  </a:path>
                  <a:tileRect r="-100000" b="-100000"/>
                </a:gradFill>
                <a:effectLst/>
                <a:uLnTx/>
                <a:uFillTx/>
                <a:latin typeface="Arial" panose="020B0604020202020204" pitchFamily="34" charset="0"/>
                <a:ea typeface="微软雅黑" panose="020B0503020204020204" pitchFamily="34" charset="-122"/>
                <a:cs typeface="Arial" panose="020B0604020202020204" pitchFamily="34" charset="0"/>
              </a:rPr>
              <a:t>Lock the apps</a:t>
            </a:r>
          </a:p>
        </p:txBody>
      </p:sp>
    </p:spTree>
    <p:extLst>
      <p:ext uri="{BB962C8B-B14F-4D97-AF65-F5344CB8AC3E}">
        <p14:creationId xmlns:p14="http://schemas.microsoft.com/office/powerpoint/2010/main" val="152958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6764F26-1FD8-F361-55F5-1F8D10B4AA63}"/>
              </a:ext>
            </a:extLst>
          </p:cNvPr>
          <p:cNvSpPr/>
          <p:nvPr/>
        </p:nvSpPr>
        <p:spPr>
          <a:xfrm>
            <a:off x="0" y="-3784"/>
            <a:ext cx="12192000" cy="6861783"/>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圆角 6">
            <a:extLst>
              <a:ext uri="{FF2B5EF4-FFF2-40B4-BE49-F238E27FC236}">
                <a16:creationId xmlns:a16="http://schemas.microsoft.com/office/drawing/2014/main" id="{06911F4A-C579-540E-466B-B1292DAC01C4}"/>
              </a:ext>
            </a:extLst>
          </p:cNvPr>
          <p:cNvSpPr/>
          <p:nvPr/>
        </p:nvSpPr>
        <p:spPr>
          <a:xfrm>
            <a:off x="8153608" y="347337"/>
            <a:ext cx="3769878" cy="2931210"/>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2" name="矩形: 圆角 21">
            <a:extLst>
              <a:ext uri="{FF2B5EF4-FFF2-40B4-BE49-F238E27FC236}">
                <a16:creationId xmlns:a16="http://schemas.microsoft.com/office/drawing/2014/main" id="{7267BDA8-CDDD-8EAC-F465-99BB363C19EB}"/>
              </a:ext>
            </a:extLst>
          </p:cNvPr>
          <p:cNvSpPr/>
          <p:nvPr/>
        </p:nvSpPr>
        <p:spPr>
          <a:xfrm>
            <a:off x="4235060" y="347337"/>
            <a:ext cx="3769878" cy="2931210"/>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22">
            <a:extLst>
              <a:ext uri="{FF2B5EF4-FFF2-40B4-BE49-F238E27FC236}">
                <a16:creationId xmlns:a16="http://schemas.microsoft.com/office/drawing/2014/main" id="{0A919727-8B1F-DF07-4075-BE8DDB64BB8E}"/>
              </a:ext>
            </a:extLst>
          </p:cNvPr>
          <p:cNvSpPr/>
          <p:nvPr/>
        </p:nvSpPr>
        <p:spPr>
          <a:xfrm>
            <a:off x="316511" y="347337"/>
            <a:ext cx="3769878" cy="2931210"/>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文本框 32">
            <a:extLst>
              <a:ext uri="{FF2B5EF4-FFF2-40B4-BE49-F238E27FC236}">
                <a16:creationId xmlns:a16="http://schemas.microsoft.com/office/drawing/2014/main" id="{D5BF76FA-9C6A-6522-C012-46FE7C3DFAE3}"/>
              </a:ext>
            </a:extLst>
          </p:cNvPr>
          <p:cNvSpPr txBox="1"/>
          <p:nvPr/>
        </p:nvSpPr>
        <p:spPr>
          <a:xfrm>
            <a:off x="10341824" y="1143821"/>
            <a:ext cx="1127189" cy="400110"/>
          </a:xfrm>
          <a:prstGeom prst="rect">
            <a:avLst/>
          </a:prstGeom>
          <a:noFill/>
        </p:spPr>
        <p:txBody>
          <a:bodyPr wrap="square" rtlCol="0">
            <a:spAutoFit/>
          </a:bodyPr>
          <a:lstStyle>
            <a:defPPr>
              <a:defRPr lang="zh-CN"/>
            </a:defPPr>
            <a:lvl1pPr algn="ctr">
              <a:defRPr b="1">
                <a:gradFill flip="none" rotWithShape="1">
                  <a:gsLst>
                    <a:gs pos="100000">
                      <a:srgbClr val="0C69D8"/>
                    </a:gs>
                    <a:gs pos="0">
                      <a:srgbClr val="D454BD"/>
                    </a:gs>
                  </a:gsLst>
                  <a:lin ang="2700000" scaled="0"/>
                  <a:tileRect/>
                </a:gra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gradFill flip="none" rotWithShape="1">
                  <a:gsLst>
                    <a:gs pos="78000">
                      <a:srgbClr val="575793"/>
                    </a:gs>
                    <a:gs pos="4000">
                      <a:srgbClr val="92B8A4"/>
                    </a:gs>
                  </a:gsLst>
                  <a:path path="circle">
                    <a:fillToRect l="100000" t="100000"/>
                  </a:path>
                  <a:tileRect r="-100000" b="-100000"/>
                </a:gradFill>
                <a:effectLst/>
                <a:uLnTx/>
                <a:uFillTx/>
                <a:latin typeface="Arial" panose="020B0604020202020204" pitchFamily="34" charset="0"/>
                <a:ea typeface="微软雅黑" panose="020B0503020204020204" pitchFamily="34" charset="-122"/>
                <a:cs typeface="Arial" panose="020B0604020202020204" pitchFamily="34" charset="0"/>
              </a:rPr>
              <a:t>Cleaner</a:t>
            </a:r>
          </a:p>
        </p:txBody>
      </p:sp>
      <p:sp>
        <p:nvSpPr>
          <p:cNvPr id="36" name="矩形: 圆角 25">
            <a:extLst>
              <a:ext uri="{FF2B5EF4-FFF2-40B4-BE49-F238E27FC236}">
                <a16:creationId xmlns:a16="http://schemas.microsoft.com/office/drawing/2014/main" id="{5B85FD8F-95B5-40A5-7835-FDAB50EB626A}"/>
              </a:ext>
            </a:extLst>
          </p:cNvPr>
          <p:cNvSpPr/>
          <p:nvPr/>
        </p:nvSpPr>
        <p:spPr>
          <a:xfrm>
            <a:off x="8633671" y="1030993"/>
            <a:ext cx="1552177" cy="2205100"/>
          </a:xfrm>
          <a:custGeom>
            <a:avLst/>
            <a:gdLst>
              <a:gd name="connsiteX0" fmla="*/ 0 w 1948678"/>
              <a:gd name="connsiteY0" fmla="*/ 210477 h 2976327"/>
              <a:gd name="connsiteX1" fmla="*/ 210477 w 1948678"/>
              <a:gd name="connsiteY1" fmla="*/ 0 h 2976327"/>
              <a:gd name="connsiteX2" fmla="*/ 1738201 w 1948678"/>
              <a:gd name="connsiteY2" fmla="*/ 0 h 2976327"/>
              <a:gd name="connsiteX3" fmla="*/ 1948678 w 1948678"/>
              <a:gd name="connsiteY3" fmla="*/ 210477 h 2976327"/>
              <a:gd name="connsiteX4" fmla="*/ 1948678 w 1948678"/>
              <a:gd name="connsiteY4" fmla="*/ 2765850 h 2976327"/>
              <a:gd name="connsiteX5" fmla="*/ 1738201 w 1948678"/>
              <a:gd name="connsiteY5" fmla="*/ 2976327 h 2976327"/>
              <a:gd name="connsiteX6" fmla="*/ 210477 w 1948678"/>
              <a:gd name="connsiteY6" fmla="*/ 2976327 h 2976327"/>
              <a:gd name="connsiteX7" fmla="*/ 0 w 1948678"/>
              <a:gd name="connsiteY7" fmla="*/ 2765850 h 2976327"/>
              <a:gd name="connsiteX8" fmla="*/ 0 w 1948678"/>
              <a:gd name="connsiteY8" fmla="*/ 210477 h 2976327"/>
              <a:gd name="connsiteX0" fmla="*/ 0 w 1948678"/>
              <a:gd name="connsiteY0" fmla="*/ 210477 h 2976327"/>
              <a:gd name="connsiteX1" fmla="*/ 210477 w 1948678"/>
              <a:gd name="connsiteY1" fmla="*/ 0 h 2976327"/>
              <a:gd name="connsiteX2" fmla="*/ 1738201 w 1948678"/>
              <a:gd name="connsiteY2" fmla="*/ 0 h 2976327"/>
              <a:gd name="connsiteX3" fmla="*/ 1948678 w 1948678"/>
              <a:gd name="connsiteY3" fmla="*/ 210477 h 2976327"/>
              <a:gd name="connsiteX4" fmla="*/ 1948678 w 1948678"/>
              <a:gd name="connsiteY4" fmla="*/ 2765850 h 2976327"/>
              <a:gd name="connsiteX5" fmla="*/ 1738201 w 1948678"/>
              <a:gd name="connsiteY5" fmla="*/ 2976327 h 2976327"/>
              <a:gd name="connsiteX6" fmla="*/ 210477 w 1948678"/>
              <a:gd name="connsiteY6" fmla="*/ 2976327 h 2976327"/>
              <a:gd name="connsiteX7" fmla="*/ 0 w 1948678"/>
              <a:gd name="connsiteY7" fmla="*/ 2765850 h 2976327"/>
              <a:gd name="connsiteX8" fmla="*/ 0 w 1948678"/>
              <a:gd name="connsiteY8" fmla="*/ 210477 h 2976327"/>
              <a:gd name="connsiteX0" fmla="*/ 9903 w 1958581"/>
              <a:gd name="connsiteY0" fmla="*/ 210477 h 3032498"/>
              <a:gd name="connsiteX1" fmla="*/ 220380 w 1958581"/>
              <a:gd name="connsiteY1" fmla="*/ 0 h 3032498"/>
              <a:gd name="connsiteX2" fmla="*/ 1748104 w 1958581"/>
              <a:gd name="connsiteY2" fmla="*/ 0 h 3032498"/>
              <a:gd name="connsiteX3" fmla="*/ 1958581 w 1958581"/>
              <a:gd name="connsiteY3" fmla="*/ 210477 h 3032498"/>
              <a:gd name="connsiteX4" fmla="*/ 1958581 w 1958581"/>
              <a:gd name="connsiteY4" fmla="*/ 2765850 h 3032498"/>
              <a:gd name="connsiteX5" fmla="*/ 1748104 w 1958581"/>
              <a:gd name="connsiteY5" fmla="*/ 2976327 h 3032498"/>
              <a:gd name="connsiteX6" fmla="*/ 220380 w 1958581"/>
              <a:gd name="connsiteY6" fmla="*/ 2976327 h 3032498"/>
              <a:gd name="connsiteX7" fmla="*/ 9903 w 1958581"/>
              <a:gd name="connsiteY7" fmla="*/ 2765850 h 3032498"/>
              <a:gd name="connsiteX8" fmla="*/ 9903 w 1958581"/>
              <a:gd name="connsiteY8" fmla="*/ 210477 h 3032498"/>
              <a:gd name="connsiteX0" fmla="*/ 0 w 1948678"/>
              <a:gd name="connsiteY0" fmla="*/ 210477 h 2976327"/>
              <a:gd name="connsiteX1" fmla="*/ 210477 w 1948678"/>
              <a:gd name="connsiteY1" fmla="*/ 0 h 2976327"/>
              <a:gd name="connsiteX2" fmla="*/ 1738201 w 1948678"/>
              <a:gd name="connsiteY2" fmla="*/ 0 h 2976327"/>
              <a:gd name="connsiteX3" fmla="*/ 1948678 w 1948678"/>
              <a:gd name="connsiteY3" fmla="*/ 210477 h 2976327"/>
              <a:gd name="connsiteX4" fmla="*/ 1948678 w 1948678"/>
              <a:gd name="connsiteY4" fmla="*/ 2765850 h 2976327"/>
              <a:gd name="connsiteX5" fmla="*/ 1738201 w 1948678"/>
              <a:gd name="connsiteY5" fmla="*/ 2976327 h 2976327"/>
              <a:gd name="connsiteX6" fmla="*/ 0 w 1948678"/>
              <a:gd name="connsiteY6" fmla="*/ 2765850 h 2976327"/>
              <a:gd name="connsiteX7" fmla="*/ 0 w 1948678"/>
              <a:gd name="connsiteY7" fmla="*/ 210477 h 2976327"/>
              <a:gd name="connsiteX0" fmla="*/ 0 w 1968184"/>
              <a:gd name="connsiteY0" fmla="*/ 210477 h 3207913"/>
              <a:gd name="connsiteX1" fmla="*/ 210477 w 1968184"/>
              <a:gd name="connsiteY1" fmla="*/ 0 h 3207913"/>
              <a:gd name="connsiteX2" fmla="*/ 1738201 w 1968184"/>
              <a:gd name="connsiteY2" fmla="*/ 0 h 3207913"/>
              <a:gd name="connsiteX3" fmla="*/ 1948678 w 1968184"/>
              <a:gd name="connsiteY3" fmla="*/ 210477 h 3207913"/>
              <a:gd name="connsiteX4" fmla="*/ 1948678 w 1968184"/>
              <a:gd name="connsiteY4" fmla="*/ 2765850 h 3207913"/>
              <a:gd name="connsiteX5" fmla="*/ 1738201 w 1968184"/>
              <a:gd name="connsiteY5" fmla="*/ 2976327 h 3207913"/>
              <a:gd name="connsiteX6" fmla="*/ 0 w 1968184"/>
              <a:gd name="connsiteY6" fmla="*/ 2765850 h 3207913"/>
              <a:gd name="connsiteX7" fmla="*/ 0 w 1968184"/>
              <a:gd name="connsiteY7" fmla="*/ 210477 h 3207913"/>
              <a:gd name="connsiteX0" fmla="*/ 0 w 1952645"/>
              <a:gd name="connsiteY0" fmla="*/ 210477 h 3058595"/>
              <a:gd name="connsiteX1" fmla="*/ 210477 w 1952645"/>
              <a:gd name="connsiteY1" fmla="*/ 0 h 3058595"/>
              <a:gd name="connsiteX2" fmla="*/ 1738201 w 1952645"/>
              <a:gd name="connsiteY2" fmla="*/ 0 h 3058595"/>
              <a:gd name="connsiteX3" fmla="*/ 1948678 w 1952645"/>
              <a:gd name="connsiteY3" fmla="*/ 210477 h 3058595"/>
              <a:gd name="connsiteX4" fmla="*/ 1948678 w 1952645"/>
              <a:gd name="connsiteY4" fmla="*/ 2765850 h 3058595"/>
              <a:gd name="connsiteX5" fmla="*/ 1738201 w 1952645"/>
              <a:gd name="connsiteY5" fmla="*/ 2976327 h 3058595"/>
              <a:gd name="connsiteX6" fmla="*/ 0 w 1952645"/>
              <a:gd name="connsiteY6" fmla="*/ 2765850 h 3058595"/>
              <a:gd name="connsiteX7" fmla="*/ 0 w 1952645"/>
              <a:gd name="connsiteY7" fmla="*/ 210477 h 3058595"/>
              <a:gd name="connsiteX0" fmla="*/ 0 w 1953405"/>
              <a:gd name="connsiteY0" fmla="*/ 210477 h 3044270"/>
              <a:gd name="connsiteX1" fmla="*/ 210477 w 1953405"/>
              <a:gd name="connsiteY1" fmla="*/ 0 h 3044270"/>
              <a:gd name="connsiteX2" fmla="*/ 1738201 w 1953405"/>
              <a:gd name="connsiteY2" fmla="*/ 0 h 3044270"/>
              <a:gd name="connsiteX3" fmla="*/ 1948678 w 1953405"/>
              <a:gd name="connsiteY3" fmla="*/ 210477 h 3044270"/>
              <a:gd name="connsiteX4" fmla="*/ 1948678 w 1953405"/>
              <a:gd name="connsiteY4" fmla="*/ 2765850 h 3044270"/>
              <a:gd name="connsiteX5" fmla="*/ 1738201 w 1953405"/>
              <a:gd name="connsiteY5" fmla="*/ 2976327 h 3044270"/>
              <a:gd name="connsiteX6" fmla="*/ 0 w 1953405"/>
              <a:gd name="connsiteY6" fmla="*/ 2765850 h 3044270"/>
              <a:gd name="connsiteX7" fmla="*/ 0 w 1953405"/>
              <a:gd name="connsiteY7" fmla="*/ 210477 h 3044270"/>
              <a:gd name="connsiteX0" fmla="*/ 0 w 1968184"/>
              <a:gd name="connsiteY0" fmla="*/ 210477 h 3044790"/>
              <a:gd name="connsiteX1" fmla="*/ 210477 w 1968184"/>
              <a:gd name="connsiteY1" fmla="*/ 0 h 3044790"/>
              <a:gd name="connsiteX2" fmla="*/ 1738201 w 1968184"/>
              <a:gd name="connsiteY2" fmla="*/ 0 h 3044790"/>
              <a:gd name="connsiteX3" fmla="*/ 1948678 w 1968184"/>
              <a:gd name="connsiteY3" fmla="*/ 210477 h 3044790"/>
              <a:gd name="connsiteX4" fmla="*/ 1948678 w 1968184"/>
              <a:gd name="connsiteY4" fmla="*/ 2765850 h 3044790"/>
              <a:gd name="connsiteX5" fmla="*/ 1738201 w 1968184"/>
              <a:gd name="connsiteY5" fmla="*/ 2976327 h 3044790"/>
              <a:gd name="connsiteX6" fmla="*/ 0 w 1968184"/>
              <a:gd name="connsiteY6" fmla="*/ 2765850 h 3044790"/>
              <a:gd name="connsiteX7" fmla="*/ 0 w 1968184"/>
              <a:gd name="connsiteY7" fmla="*/ 210477 h 3044790"/>
              <a:gd name="connsiteX0" fmla="*/ 0 w 1968184"/>
              <a:gd name="connsiteY0" fmla="*/ 210477 h 3093833"/>
              <a:gd name="connsiteX1" fmla="*/ 210477 w 1968184"/>
              <a:gd name="connsiteY1" fmla="*/ 0 h 3093833"/>
              <a:gd name="connsiteX2" fmla="*/ 1738201 w 1968184"/>
              <a:gd name="connsiteY2" fmla="*/ 0 h 3093833"/>
              <a:gd name="connsiteX3" fmla="*/ 1948678 w 1968184"/>
              <a:gd name="connsiteY3" fmla="*/ 210477 h 3093833"/>
              <a:gd name="connsiteX4" fmla="*/ 1948678 w 1968184"/>
              <a:gd name="connsiteY4" fmla="*/ 2765850 h 3093833"/>
              <a:gd name="connsiteX5" fmla="*/ 1738201 w 1968184"/>
              <a:gd name="connsiteY5" fmla="*/ 2976327 h 3093833"/>
              <a:gd name="connsiteX6" fmla="*/ 0 w 1968184"/>
              <a:gd name="connsiteY6" fmla="*/ 2765850 h 3093833"/>
              <a:gd name="connsiteX7" fmla="*/ 0 w 1968184"/>
              <a:gd name="connsiteY7" fmla="*/ 210477 h 3093833"/>
              <a:gd name="connsiteX0" fmla="*/ 0 w 1968184"/>
              <a:gd name="connsiteY0" fmla="*/ 210477 h 3093833"/>
              <a:gd name="connsiteX1" fmla="*/ 210477 w 1968184"/>
              <a:gd name="connsiteY1" fmla="*/ 0 h 3093833"/>
              <a:gd name="connsiteX2" fmla="*/ 1738201 w 1968184"/>
              <a:gd name="connsiteY2" fmla="*/ 0 h 3093833"/>
              <a:gd name="connsiteX3" fmla="*/ 1948678 w 1968184"/>
              <a:gd name="connsiteY3" fmla="*/ 210477 h 3093833"/>
              <a:gd name="connsiteX4" fmla="*/ 1948678 w 1968184"/>
              <a:gd name="connsiteY4" fmla="*/ 2765850 h 3093833"/>
              <a:gd name="connsiteX5" fmla="*/ 1738201 w 1968184"/>
              <a:gd name="connsiteY5" fmla="*/ 2976327 h 3093833"/>
              <a:gd name="connsiteX6" fmla="*/ 0 w 1968184"/>
              <a:gd name="connsiteY6" fmla="*/ 2765850 h 3093833"/>
              <a:gd name="connsiteX7" fmla="*/ 0 w 1968184"/>
              <a:gd name="connsiteY7" fmla="*/ 210477 h 3093833"/>
              <a:gd name="connsiteX0" fmla="*/ 0 w 1968184"/>
              <a:gd name="connsiteY0" fmla="*/ 2765850 h 3111825"/>
              <a:gd name="connsiteX1" fmla="*/ 0 w 1968184"/>
              <a:gd name="connsiteY1" fmla="*/ 210477 h 3111825"/>
              <a:gd name="connsiteX2" fmla="*/ 210477 w 1968184"/>
              <a:gd name="connsiteY2" fmla="*/ 0 h 3111825"/>
              <a:gd name="connsiteX3" fmla="*/ 1738201 w 1968184"/>
              <a:gd name="connsiteY3" fmla="*/ 0 h 3111825"/>
              <a:gd name="connsiteX4" fmla="*/ 1948678 w 1968184"/>
              <a:gd name="connsiteY4" fmla="*/ 210477 h 3111825"/>
              <a:gd name="connsiteX5" fmla="*/ 1948678 w 1968184"/>
              <a:gd name="connsiteY5" fmla="*/ 2765850 h 3111825"/>
              <a:gd name="connsiteX6" fmla="*/ 1738201 w 1968184"/>
              <a:gd name="connsiteY6" fmla="*/ 2976327 h 3111825"/>
              <a:gd name="connsiteX7" fmla="*/ 91440 w 1968184"/>
              <a:gd name="connsiteY7" fmla="*/ 2857290 h 3111825"/>
              <a:gd name="connsiteX0" fmla="*/ 0 w 1949443"/>
              <a:gd name="connsiteY0" fmla="*/ 2765850 h 3082157"/>
              <a:gd name="connsiteX1" fmla="*/ 0 w 1949443"/>
              <a:gd name="connsiteY1" fmla="*/ 210477 h 3082157"/>
              <a:gd name="connsiteX2" fmla="*/ 210477 w 1949443"/>
              <a:gd name="connsiteY2" fmla="*/ 0 h 3082157"/>
              <a:gd name="connsiteX3" fmla="*/ 1738201 w 1949443"/>
              <a:gd name="connsiteY3" fmla="*/ 0 h 3082157"/>
              <a:gd name="connsiteX4" fmla="*/ 1948678 w 1949443"/>
              <a:gd name="connsiteY4" fmla="*/ 210477 h 3082157"/>
              <a:gd name="connsiteX5" fmla="*/ 1948678 w 1949443"/>
              <a:gd name="connsiteY5" fmla="*/ 2765850 h 3082157"/>
              <a:gd name="connsiteX6" fmla="*/ 1738201 w 1949443"/>
              <a:gd name="connsiteY6" fmla="*/ 2976327 h 3082157"/>
              <a:gd name="connsiteX7" fmla="*/ 535940 w 1949443"/>
              <a:gd name="connsiteY7" fmla="*/ 2806490 h 3082157"/>
              <a:gd name="connsiteX0" fmla="*/ 0 w 1949443"/>
              <a:gd name="connsiteY0" fmla="*/ 2765850 h 3082157"/>
              <a:gd name="connsiteX1" fmla="*/ 0 w 1949443"/>
              <a:gd name="connsiteY1" fmla="*/ 210477 h 3082157"/>
              <a:gd name="connsiteX2" fmla="*/ 210477 w 1949443"/>
              <a:gd name="connsiteY2" fmla="*/ 0 h 3082157"/>
              <a:gd name="connsiteX3" fmla="*/ 1738201 w 1949443"/>
              <a:gd name="connsiteY3" fmla="*/ 0 h 3082157"/>
              <a:gd name="connsiteX4" fmla="*/ 1948678 w 1949443"/>
              <a:gd name="connsiteY4" fmla="*/ 210477 h 3082157"/>
              <a:gd name="connsiteX5" fmla="*/ 1948678 w 1949443"/>
              <a:gd name="connsiteY5" fmla="*/ 2765850 h 3082157"/>
              <a:gd name="connsiteX6" fmla="*/ 1738201 w 1949443"/>
              <a:gd name="connsiteY6" fmla="*/ 2976327 h 3082157"/>
              <a:gd name="connsiteX7" fmla="*/ 535940 w 1949443"/>
              <a:gd name="connsiteY7" fmla="*/ 2806490 h 3082157"/>
              <a:gd name="connsiteX8" fmla="*/ 0 w 1949443"/>
              <a:gd name="connsiteY8" fmla="*/ 2765850 h 3082157"/>
              <a:gd name="connsiteX0" fmla="*/ 0 w 1949443"/>
              <a:gd name="connsiteY0" fmla="*/ 2765850 h 3082157"/>
              <a:gd name="connsiteX1" fmla="*/ 0 w 1949443"/>
              <a:gd name="connsiteY1" fmla="*/ 210477 h 3082157"/>
              <a:gd name="connsiteX2" fmla="*/ 210477 w 1949443"/>
              <a:gd name="connsiteY2" fmla="*/ 0 h 3082157"/>
              <a:gd name="connsiteX3" fmla="*/ 1738201 w 1949443"/>
              <a:gd name="connsiteY3" fmla="*/ 0 h 3082157"/>
              <a:gd name="connsiteX4" fmla="*/ 1948678 w 1949443"/>
              <a:gd name="connsiteY4" fmla="*/ 210477 h 3082157"/>
              <a:gd name="connsiteX5" fmla="*/ 1948678 w 1949443"/>
              <a:gd name="connsiteY5" fmla="*/ 2765850 h 3082157"/>
              <a:gd name="connsiteX6" fmla="*/ 1738201 w 1949443"/>
              <a:gd name="connsiteY6" fmla="*/ 2976327 h 3082157"/>
              <a:gd name="connsiteX7" fmla="*/ 535940 w 1949443"/>
              <a:gd name="connsiteY7" fmla="*/ 2806490 h 3082157"/>
              <a:gd name="connsiteX8" fmla="*/ 0 w 1949443"/>
              <a:gd name="connsiteY8" fmla="*/ 2765850 h 3082157"/>
              <a:gd name="connsiteX0" fmla="*/ 1948678 w 2040118"/>
              <a:gd name="connsiteY0" fmla="*/ 2765850 h 3082157"/>
              <a:gd name="connsiteX1" fmla="*/ 1738201 w 2040118"/>
              <a:gd name="connsiteY1" fmla="*/ 2976327 h 3082157"/>
              <a:gd name="connsiteX2" fmla="*/ 535940 w 2040118"/>
              <a:gd name="connsiteY2" fmla="*/ 2806490 h 3082157"/>
              <a:gd name="connsiteX3" fmla="*/ 0 w 2040118"/>
              <a:gd name="connsiteY3" fmla="*/ 2765850 h 3082157"/>
              <a:gd name="connsiteX4" fmla="*/ 0 w 2040118"/>
              <a:gd name="connsiteY4" fmla="*/ 210477 h 3082157"/>
              <a:gd name="connsiteX5" fmla="*/ 210477 w 2040118"/>
              <a:gd name="connsiteY5" fmla="*/ 0 h 3082157"/>
              <a:gd name="connsiteX6" fmla="*/ 1738201 w 2040118"/>
              <a:gd name="connsiteY6" fmla="*/ 0 h 3082157"/>
              <a:gd name="connsiteX7" fmla="*/ 1948678 w 2040118"/>
              <a:gd name="connsiteY7" fmla="*/ 210477 h 3082157"/>
              <a:gd name="connsiteX8" fmla="*/ 2040118 w 2040118"/>
              <a:gd name="connsiteY8" fmla="*/ 2857290 h 3082157"/>
              <a:gd name="connsiteX0" fmla="*/ 1738201 w 2040118"/>
              <a:gd name="connsiteY0" fmla="*/ 2976327 h 3082157"/>
              <a:gd name="connsiteX1" fmla="*/ 535940 w 2040118"/>
              <a:gd name="connsiteY1" fmla="*/ 2806490 h 3082157"/>
              <a:gd name="connsiteX2" fmla="*/ 0 w 2040118"/>
              <a:gd name="connsiteY2" fmla="*/ 2765850 h 3082157"/>
              <a:gd name="connsiteX3" fmla="*/ 0 w 2040118"/>
              <a:gd name="connsiteY3" fmla="*/ 210477 h 3082157"/>
              <a:gd name="connsiteX4" fmla="*/ 210477 w 2040118"/>
              <a:gd name="connsiteY4" fmla="*/ 0 h 3082157"/>
              <a:gd name="connsiteX5" fmla="*/ 1738201 w 2040118"/>
              <a:gd name="connsiteY5" fmla="*/ 0 h 3082157"/>
              <a:gd name="connsiteX6" fmla="*/ 1948678 w 2040118"/>
              <a:gd name="connsiteY6" fmla="*/ 210477 h 3082157"/>
              <a:gd name="connsiteX7" fmla="*/ 2040118 w 2040118"/>
              <a:gd name="connsiteY7" fmla="*/ 2857290 h 3082157"/>
              <a:gd name="connsiteX0" fmla="*/ 535940 w 2040118"/>
              <a:gd name="connsiteY0" fmla="*/ 2806490 h 2857290"/>
              <a:gd name="connsiteX1" fmla="*/ 0 w 2040118"/>
              <a:gd name="connsiteY1" fmla="*/ 2765850 h 2857290"/>
              <a:gd name="connsiteX2" fmla="*/ 0 w 2040118"/>
              <a:gd name="connsiteY2" fmla="*/ 210477 h 2857290"/>
              <a:gd name="connsiteX3" fmla="*/ 210477 w 2040118"/>
              <a:gd name="connsiteY3" fmla="*/ 0 h 2857290"/>
              <a:gd name="connsiteX4" fmla="*/ 1738201 w 2040118"/>
              <a:gd name="connsiteY4" fmla="*/ 0 h 2857290"/>
              <a:gd name="connsiteX5" fmla="*/ 1948678 w 2040118"/>
              <a:gd name="connsiteY5" fmla="*/ 210477 h 2857290"/>
              <a:gd name="connsiteX6" fmla="*/ 2040118 w 2040118"/>
              <a:gd name="connsiteY6" fmla="*/ 2857290 h 2857290"/>
              <a:gd name="connsiteX0" fmla="*/ 535940 w 1995668"/>
              <a:gd name="connsiteY0" fmla="*/ 2806490 h 2844590"/>
              <a:gd name="connsiteX1" fmla="*/ 0 w 1995668"/>
              <a:gd name="connsiteY1" fmla="*/ 2765850 h 2844590"/>
              <a:gd name="connsiteX2" fmla="*/ 0 w 1995668"/>
              <a:gd name="connsiteY2" fmla="*/ 210477 h 2844590"/>
              <a:gd name="connsiteX3" fmla="*/ 210477 w 1995668"/>
              <a:gd name="connsiteY3" fmla="*/ 0 h 2844590"/>
              <a:gd name="connsiteX4" fmla="*/ 1738201 w 1995668"/>
              <a:gd name="connsiteY4" fmla="*/ 0 h 2844590"/>
              <a:gd name="connsiteX5" fmla="*/ 1948678 w 1995668"/>
              <a:gd name="connsiteY5" fmla="*/ 210477 h 2844590"/>
              <a:gd name="connsiteX6" fmla="*/ 1995668 w 1995668"/>
              <a:gd name="connsiteY6" fmla="*/ 2844590 h 2844590"/>
              <a:gd name="connsiteX0" fmla="*/ 535940 w 1963918"/>
              <a:gd name="connsiteY0" fmla="*/ 2806490 h 2850940"/>
              <a:gd name="connsiteX1" fmla="*/ 0 w 1963918"/>
              <a:gd name="connsiteY1" fmla="*/ 2765850 h 2850940"/>
              <a:gd name="connsiteX2" fmla="*/ 0 w 1963918"/>
              <a:gd name="connsiteY2" fmla="*/ 210477 h 2850940"/>
              <a:gd name="connsiteX3" fmla="*/ 210477 w 1963918"/>
              <a:gd name="connsiteY3" fmla="*/ 0 h 2850940"/>
              <a:gd name="connsiteX4" fmla="*/ 1738201 w 1963918"/>
              <a:gd name="connsiteY4" fmla="*/ 0 h 2850940"/>
              <a:gd name="connsiteX5" fmla="*/ 1948678 w 1963918"/>
              <a:gd name="connsiteY5" fmla="*/ 210477 h 2850940"/>
              <a:gd name="connsiteX6" fmla="*/ 1963918 w 1963918"/>
              <a:gd name="connsiteY6" fmla="*/ 2850940 h 2850940"/>
              <a:gd name="connsiteX0" fmla="*/ 535940 w 1951218"/>
              <a:gd name="connsiteY0" fmla="*/ 2806490 h 2850940"/>
              <a:gd name="connsiteX1" fmla="*/ 0 w 1951218"/>
              <a:gd name="connsiteY1" fmla="*/ 2765850 h 2850940"/>
              <a:gd name="connsiteX2" fmla="*/ 0 w 1951218"/>
              <a:gd name="connsiteY2" fmla="*/ 210477 h 2850940"/>
              <a:gd name="connsiteX3" fmla="*/ 210477 w 1951218"/>
              <a:gd name="connsiteY3" fmla="*/ 0 h 2850940"/>
              <a:gd name="connsiteX4" fmla="*/ 1738201 w 1951218"/>
              <a:gd name="connsiteY4" fmla="*/ 0 h 2850940"/>
              <a:gd name="connsiteX5" fmla="*/ 1948678 w 1951218"/>
              <a:gd name="connsiteY5" fmla="*/ 210477 h 2850940"/>
              <a:gd name="connsiteX6" fmla="*/ 1951218 w 1951218"/>
              <a:gd name="connsiteY6" fmla="*/ 2850940 h 2850940"/>
              <a:gd name="connsiteX0" fmla="*/ 535940 w 1948678"/>
              <a:gd name="connsiteY0" fmla="*/ 2806490 h 2850940"/>
              <a:gd name="connsiteX1" fmla="*/ 0 w 1948678"/>
              <a:gd name="connsiteY1" fmla="*/ 2765850 h 2850940"/>
              <a:gd name="connsiteX2" fmla="*/ 0 w 1948678"/>
              <a:gd name="connsiteY2" fmla="*/ 210477 h 2850940"/>
              <a:gd name="connsiteX3" fmla="*/ 210477 w 1948678"/>
              <a:gd name="connsiteY3" fmla="*/ 0 h 2850940"/>
              <a:gd name="connsiteX4" fmla="*/ 1738201 w 1948678"/>
              <a:gd name="connsiteY4" fmla="*/ 0 h 2850940"/>
              <a:gd name="connsiteX5" fmla="*/ 1948678 w 1948678"/>
              <a:gd name="connsiteY5" fmla="*/ 210477 h 2850940"/>
              <a:gd name="connsiteX6" fmla="*/ 1932168 w 1948678"/>
              <a:gd name="connsiteY6" fmla="*/ 2850940 h 2850940"/>
              <a:gd name="connsiteX0" fmla="*/ 535940 w 1963918"/>
              <a:gd name="connsiteY0" fmla="*/ 2806490 h 2806490"/>
              <a:gd name="connsiteX1" fmla="*/ 0 w 1963918"/>
              <a:gd name="connsiteY1" fmla="*/ 2765850 h 2806490"/>
              <a:gd name="connsiteX2" fmla="*/ 0 w 1963918"/>
              <a:gd name="connsiteY2" fmla="*/ 210477 h 2806490"/>
              <a:gd name="connsiteX3" fmla="*/ 210477 w 1963918"/>
              <a:gd name="connsiteY3" fmla="*/ 0 h 2806490"/>
              <a:gd name="connsiteX4" fmla="*/ 1738201 w 1963918"/>
              <a:gd name="connsiteY4" fmla="*/ 0 h 2806490"/>
              <a:gd name="connsiteX5" fmla="*/ 1948678 w 1963918"/>
              <a:gd name="connsiteY5" fmla="*/ 210477 h 2806490"/>
              <a:gd name="connsiteX6" fmla="*/ 1963918 w 1963918"/>
              <a:gd name="connsiteY6" fmla="*/ 2768390 h 2806490"/>
              <a:gd name="connsiteX0" fmla="*/ 535940 w 1963918"/>
              <a:gd name="connsiteY0" fmla="*/ 2806490 h 2806490"/>
              <a:gd name="connsiteX1" fmla="*/ 0 w 1963918"/>
              <a:gd name="connsiteY1" fmla="*/ 2765850 h 2806490"/>
              <a:gd name="connsiteX2" fmla="*/ 0 w 1963918"/>
              <a:gd name="connsiteY2" fmla="*/ 210477 h 2806490"/>
              <a:gd name="connsiteX3" fmla="*/ 210477 w 1963918"/>
              <a:gd name="connsiteY3" fmla="*/ 0 h 2806490"/>
              <a:gd name="connsiteX4" fmla="*/ 1738201 w 1963918"/>
              <a:gd name="connsiteY4" fmla="*/ 0 h 2806490"/>
              <a:gd name="connsiteX5" fmla="*/ 1948678 w 1963918"/>
              <a:gd name="connsiteY5" fmla="*/ 210477 h 2806490"/>
              <a:gd name="connsiteX6" fmla="*/ 1963918 w 1963918"/>
              <a:gd name="connsiteY6" fmla="*/ 2768390 h 2806490"/>
              <a:gd name="connsiteX0" fmla="*/ 0 w 1963918"/>
              <a:gd name="connsiteY0" fmla="*/ 2765850 h 2768390"/>
              <a:gd name="connsiteX1" fmla="*/ 0 w 1963918"/>
              <a:gd name="connsiteY1" fmla="*/ 210477 h 2768390"/>
              <a:gd name="connsiteX2" fmla="*/ 210477 w 1963918"/>
              <a:gd name="connsiteY2" fmla="*/ 0 h 2768390"/>
              <a:gd name="connsiteX3" fmla="*/ 1738201 w 1963918"/>
              <a:gd name="connsiteY3" fmla="*/ 0 h 2768390"/>
              <a:gd name="connsiteX4" fmla="*/ 1948678 w 1963918"/>
              <a:gd name="connsiteY4" fmla="*/ 210477 h 2768390"/>
              <a:gd name="connsiteX5" fmla="*/ 1963918 w 1963918"/>
              <a:gd name="connsiteY5" fmla="*/ 2768390 h 2768390"/>
              <a:gd name="connsiteX0" fmla="*/ 0 w 1948678"/>
              <a:gd name="connsiteY0" fmla="*/ 2765850 h 2768390"/>
              <a:gd name="connsiteX1" fmla="*/ 0 w 1948678"/>
              <a:gd name="connsiteY1" fmla="*/ 210477 h 2768390"/>
              <a:gd name="connsiteX2" fmla="*/ 210477 w 1948678"/>
              <a:gd name="connsiteY2" fmla="*/ 0 h 2768390"/>
              <a:gd name="connsiteX3" fmla="*/ 1738201 w 1948678"/>
              <a:gd name="connsiteY3" fmla="*/ 0 h 2768390"/>
              <a:gd name="connsiteX4" fmla="*/ 1948678 w 1948678"/>
              <a:gd name="connsiteY4" fmla="*/ 210477 h 2768390"/>
              <a:gd name="connsiteX5" fmla="*/ 1944868 w 1948678"/>
              <a:gd name="connsiteY5" fmla="*/ 2768390 h 276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678" h="2768390">
                <a:moveTo>
                  <a:pt x="0" y="2765850"/>
                </a:moveTo>
                <a:lnTo>
                  <a:pt x="0" y="210477"/>
                </a:lnTo>
                <a:cubicBezTo>
                  <a:pt x="0" y="94234"/>
                  <a:pt x="94234" y="0"/>
                  <a:pt x="210477" y="0"/>
                </a:cubicBezTo>
                <a:lnTo>
                  <a:pt x="1738201" y="0"/>
                </a:lnTo>
                <a:cubicBezTo>
                  <a:pt x="1854444" y="0"/>
                  <a:pt x="1948678" y="94234"/>
                  <a:pt x="1948678" y="210477"/>
                </a:cubicBezTo>
                <a:cubicBezTo>
                  <a:pt x="1948678" y="1062268"/>
                  <a:pt x="1944868" y="2768390"/>
                  <a:pt x="1944868" y="2768390"/>
                </a:cubicBezTo>
              </a:path>
            </a:pathLst>
          </a:custGeom>
          <a:ln w="444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7" name="图片 36">
            <a:extLst>
              <a:ext uri="{FF2B5EF4-FFF2-40B4-BE49-F238E27FC236}">
                <a16:creationId xmlns:a16="http://schemas.microsoft.com/office/drawing/2014/main" id="{C6A18FA7-26AA-F0F4-E390-CCE08AB278F1}"/>
              </a:ext>
            </a:extLst>
          </p:cNvPr>
          <p:cNvPicPr>
            <a:picLocks noChangeAspect="1"/>
          </p:cNvPicPr>
          <p:nvPr>
            <p:custDataLst>
              <p:tags r:id="rId1"/>
            </p:custDataLst>
          </p:nvPr>
        </p:nvPicPr>
        <p:blipFill rotWithShape="1">
          <a:blip r:embed="rId4"/>
          <a:srcRect b="32938"/>
          <a:stretch/>
        </p:blipFill>
        <p:spPr>
          <a:xfrm>
            <a:off x="8578540" y="993576"/>
            <a:ext cx="1662439" cy="2237459"/>
          </a:xfrm>
          <a:prstGeom prst="rect">
            <a:avLst/>
          </a:prstGeom>
        </p:spPr>
      </p:pic>
      <p:pic>
        <p:nvPicPr>
          <p:cNvPr id="38" name="图片 37">
            <a:extLst>
              <a:ext uri="{FF2B5EF4-FFF2-40B4-BE49-F238E27FC236}">
                <a16:creationId xmlns:a16="http://schemas.microsoft.com/office/drawing/2014/main" id="{04B976B0-46D1-280A-EF7F-31193B9975D0}"/>
              </a:ext>
            </a:extLst>
          </p:cNvPr>
          <p:cNvPicPr>
            <a:picLocks noChangeAspect="1"/>
          </p:cNvPicPr>
          <p:nvPr>
            <p:custDataLst>
              <p:tags r:id="rId2"/>
            </p:custDataLst>
          </p:nvPr>
        </p:nvPicPr>
        <p:blipFill>
          <a:blip r:embed="rId5"/>
          <a:stretch>
            <a:fillRect/>
          </a:stretch>
        </p:blipFill>
        <p:spPr>
          <a:xfrm>
            <a:off x="8942433" y="1450370"/>
            <a:ext cx="934653" cy="942071"/>
          </a:xfrm>
          <a:prstGeom prst="rect">
            <a:avLst/>
          </a:prstGeom>
        </p:spPr>
      </p:pic>
      <p:sp>
        <p:nvSpPr>
          <p:cNvPr id="3" name="矩形: 圆角 2">
            <a:extLst>
              <a:ext uri="{FF2B5EF4-FFF2-40B4-BE49-F238E27FC236}">
                <a16:creationId xmlns:a16="http://schemas.microsoft.com/office/drawing/2014/main" id="{0DF2C962-33E0-04BD-975D-74DD012226F5}"/>
              </a:ext>
            </a:extLst>
          </p:cNvPr>
          <p:cNvSpPr/>
          <p:nvPr/>
        </p:nvSpPr>
        <p:spPr>
          <a:xfrm>
            <a:off x="6981825" y="3433956"/>
            <a:ext cx="4941660" cy="3049984"/>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文本框 11">
            <a:extLst>
              <a:ext uri="{FF2B5EF4-FFF2-40B4-BE49-F238E27FC236}">
                <a16:creationId xmlns:a16="http://schemas.microsoft.com/office/drawing/2014/main" id="{C2B964BA-1EB7-3DFF-B9AE-9261B4084813}"/>
              </a:ext>
            </a:extLst>
          </p:cNvPr>
          <p:cNvSpPr txBox="1"/>
          <p:nvPr/>
        </p:nvSpPr>
        <p:spPr>
          <a:xfrm>
            <a:off x="9334423" y="3999021"/>
            <a:ext cx="2589062" cy="923330"/>
          </a:xfrm>
          <a:prstGeom prst="rect">
            <a:avLst/>
          </a:prstGeom>
          <a:noFill/>
        </p:spPr>
        <p:txBody>
          <a:bodyPr wrap="square" rtlCol="0">
            <a:spAutoFit/>
          </a:bodyPr>
          <a:lstStyle/>
          <a:p>
            <a:pPr>
              <a:spcBef>
                <a:spcPct val="0"/>
              </a:spcBef>
              <a:defRPr/>
            </a:pPr>
            <a:r>
              <a:rPr lang="en-GB" altLang="en-US" b="1" noProof="1">
                <a:gradFill flip="none" rotWithShape="1">
                  <a:gsLst>
                    <a:gs pos="78000">
                      <a:srgbClr val="575793"/>
                    </a:gs>
                    <a:gs pos="4000">
                      <a:srgbClr val="92B8A4"/>
                    </a:gs>
                  </a:gsLst>
                  <a:path path="circle">
                    <a:fillToRect l="100000" t="100000"/>
                  </a:path>
                  <a:tileRect r="-100000" b="-100000"/>
                </a:gradFill>
                <a:latin typeface="Arial" panose="020B0604020202020204" pitchFamily="34" charset="0"/>
                <a:ea typeface="微软雅黑" panose="020B0503020204020204" pitchFamily="34" charset="-122"/>
                <a:cs typeface="Arial" panose="020B0604020202020204" pitchFamily="34" charset="0"/>
                <a:sym typeface="+mn-ea"/>
              </a:rPr>
              <a:t>Custom</a:t>
            </a:r>
            <a:r>
              <a:rPr lang="en-US" altLang="zh-CN" b="1" noProof="1">
                <a:gradFill flip="none" rotWithShape="1">
                  <a:gsLst>
                    <a:gs pos="78000">
                      <a:srgbClr val="575793"/>
                    </a:gs>
                    <a:gs pos="4000">
                      <a:srgbClr val="92B8A4"/>
                    </a:gs>
                  </a:gsLst>
                  <a:path path="circle">
                    <a:fillToRect l="100000" t="100000"/>
                  </a:path>
                  <a:tileRect r="-100000" b="-100000"/>
                </a:gradFill>
                <a:latin typeface="Arial" panose="020B0604020202020204" pitchFamily="34" charset="0"/>
                <a:ea typeface="微软雅黑" panose="020B0503020204020204" pitchFamily="34" charset="-122"/>
                <a:cs typeface="Arial" panose="020B0604020202020204" pitchFamily="34" charset="0"/>
                <a:sym typeface="+mn-ea"/>
              </a:rPr>
              <a:t>ized</a:t>
            </a:r>
            <a:r>
              <a:rPr lang="en-GB" altLang="en-US" b="1" noProof="1">
                <a:gradFill flip="none" rotWithShape="1">
                  <a:gsLst>
                    <a:gs pos="78000">
                      <a:srgbClr val="575793"/>
                    </a:gs>
                    <a:gs pos="4000">
                      <a:srgbClr val="92B8A4"/>
                    </a:gs>
                  </a:gsLst>
                  <a:path path="circle">
                    <a:fillToRect l="100000" t="100000"/>
                  </a:path>
                  <a:tileRect r="-100000" b="-100000"/>
                </a:gradFill>
                <a:latin typeface="Arial" panose="020B0604020202020204" pitchFamily="34" charset="0"/>
                <a:ea typeface="微软雅黑" panose="020B0503020204020204" pitchFamily="34" charset="-122"/>
                <a:cs typeface="Arial" panose="020B0604020202020204" pitchFamily="34" charset="0"/>
                <a:sym typeface="+mn-ea"/>
              </a:rPr>
              <a:t> color temperature adjustment</a:t>
            </a:r>
            <a:endParaRPr lang="en-US" altLang="zh-CN" b="1" noProof="1">
              <a:gradFill flip="none" rotWithShape="1">
                <a:gsLst>
                  <a:gs pos="78000">
                    <a:srgbClr val="575793"/>
                  </a:gs>
                  <a:gs pos="4000">
                    <a:srgbClr val="92B8A4"/>
                  </a:gs>
                </a:gsLst>
                <a:path path="circle">
                  <a:fillToRect l="100000" t="100000"/>
                </a:path>
                <a:tileRect r="-100000" b="-100000"/>
              </a:gra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3" name="文本框 12">
            <a:extLst>
              <a:ext uri="{FF2B5EF4-FFF2-40B4-BE49-F238E27FC236}">
                <a16:creationId xmlns:a16="http://schemas.microsoft.com/office/drawing/2014/main" id="{AB5D8935-F062-C8DB-D624-53EE09A9F8FA}"/>
              </a:ext>
            </a:extLst>
          </p:cNvPr>
          <p:cNvSpPr txBox="1"/>
          <p:nvPr/>
        </p:nvSpPr>
        <p:spPr>
          <a:xfrm>
            <a:off x="9340275" y="5065986"/>
            <a:ext cx="1677048" cy="400110"/>
          </a:xfrm>
          <a:prstGeom prst="rect">
            <a:avLst/>
          </a:prstGeom>
          <a:noFill/>
        </p:spPr>
        <p:txBody>
          <a:bodyPr wrap="square">
            <a:spAutoFit/>
          </a:bodyPr>
          <a:lstStyle/>
          <a:p>
            <a:pPr>
              <a:defRPr/>
            </a:pPr>
            <a:r>
              <a:rPr lang="en-GB" altLang="en-US" sz="100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Freely adjust the temperature of the screen</a:t>
            </a:r>
          </a:p>
        </p:txBody>
      </p:sp>
      <p:pic>
        <p:nvPicPr>
          <p:cNvPr id="17" name="图片 16">
            <a:extLst>
              <a:ext uri="{FF2B5EF4-FFF2-40B4-BE49-F238E27FC236}">
                <a16:creationId xmlns:a16="http://schemas.microsoft.com/office/drawing/2014/main" id="{CDD2664A-B352-2C19-0A45-34811AB669E5}"/>
              </a:ext>
            </a:extLst>
          </p:cNvPr>
          <p:cNvPicPr>
            <a:picLocks noChangeAspect="1"/>
          </p:cNvPicPr>
          <p:nvPr/>
        </p:nvPicPr>
        <p:blipFill rotWithShape="1">
          <a:blip r:embed="rId6"/>
          <a:srcRect t="3134"/>
          <a:stretch/>
        </p:blipFill>
        <p:spPr>
          <a:xfrm>
            <a:off x="7828871" y="3744363"/>
            <a:ext cx="1198779" cy="2570917"/>
          </a:xfrm>
          <a:custGeom>
            <a:avLst/>
            <a:gdLst>
              <a:gd name="connsiteX0" fmla="*/ 162974 w 1198779"/>
              <a:gd name="connsiteY0" fmla="*/ 0 h 2570917"/>
              <a:gd name="connsiteX1" fmla="*/ 1035805 w 1198779"/>
              <a:gd name="connsiteY1" fmla="*/ 0 h 2570917"/>
              <a:gd name="connsiteX2" fmla="*/ 1198779 w 1198779"/>
              <a:gd name="connsiteY2" fmla="*/ 162974 h 2570917"/>
              <a:gd name="connsiteX3" fmla="*/ 1198779 w 1198779"/>
              <a:gd name="connsiteY3" fmla="*/ 2414770 h 2570917"/>
              <a:gd name="connsiteX4" fmla="*/ 1099242 w 1198779"/>
              <a:gd name="connsiteY4" fmla="*/ 2564937 h 2570917"/>
              <a:gd name="connsiteX5" fmla="*/ 1069621 w 1198779"/>
              <a:gd name="connsiteY5" fmla="*/ 2570917 h 2570917"/>
              <a:gd name="connsiteX6" fmla="*/ 129159 w 1198779"/>
              <a:gd name="connsiteY6" fmla="*/ 2570917 h 2570917"/>
              <a:gd name="connsiteX7" fmla="*/ 99537 w 1198779"/>
              <a:gd name="connsiteY7" fmla="*/ 2564937 h 2570917"/>
              <a:gd name="connsiteX8" fmla="*/ 0 w 1198779"/>
              <a:gd name="connsiteY8" fmla="*/ 2414770 h 2570917"/>
              <a:gd name="connsiteX9" fmla="*/ 0 w 1198779"/>
              <a:gd name="connsiteY9" fmla="*/ 162974 h 2570917"/>
              <a:gd name="connsiteX10" fmla="*/ 162974 w 1198779"/>
              <a:gd name="connsiteY10" fmla="*/ 0 h 257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8779" h="2570917">
                <a:moveTo>
                  <a:pt x="162974" y="0"/>
                </a:moveTo>
                <a:lnTo>
                  <a:pt x="1035805" y="0"/>
                </a:lnTo>
                <a:cubicBezTo>
                  <a:pt x="1125813" y="0"/>
                  <a:pt x="1198779" y="72966"/>
                  <a:pt x="1198779" y="162974"/>
                </a:cubicBezTo>
                <a:lnTo>
                  <a:pt x="1198779" y="2414770"/>
                </a:lnTo>
                <a:cubicBezTo>
                  <a:pt x="1198779" y="2482276"/>
                  <a:pt x="1157736" y="2540196"/>
                  <a:pt x="1099242" y="2564937"/>
                </a:cubicBezTo>
                <a:lnTo>
                  <a:pt x="1069621" y="2570917"/>
                </a:lnTo>
                <a:lnTo>
                  <a:pt x="129159" y="2570917"/>
                </a:lnTo>
                <a:lnTo>
                  <a:pt x="99537" y="2564937"/>
                </a:lnTo>
                <a:cubicBezTo>
                  <a:pt x="41044" y="2540196"/>
                  <a:pt x="0" y="2482276"/>
                  <a:pt x="0" y="2414770"/>
                </a:cubicBezTo>
                <a:lnTo>
                  <a:pt x="0" y="162974"/>
                </a:lnTo>
                <a:cubicBezTo>
                  <a:pt x="0" y="72966"/>
                  <a:pt x="72966" y="0"/>
                  <a:pt x="162974" y="0"/>
                </a:cubicBezTo>
                <a:close/>
              </a:path>
            </a:pathLst>
          </a:custGeom>
        </p:spPr>
      </p:pic>
      <p:sp>
        <p:nvSpPr>
          <p:cNvPr id="19" name="文本框 18">
            <a:extLst>
              <a:ext uri="{FF2B5EF4-FFF2-40B4-BE49-F238E27FC236}">
                <a16:creationId xmlns:a16="http://schemas.microsoft.com/office/drawing/2014/main" id="{3B078768-A81C-68B2-7F9F-B2BB78B9E397}"/>
              </a:ext>
            </a:extLst>
          </p:cNvPr>
          <p:cNvSpPr txBox="1"/>
          <p:nvPr/>
        </p:nvSpPr>
        <p:spPr>
          <a:xfrm>
            <a:off x="10341825" y="1597498"/>
            <a:ext cx="1464792" cy="707886"/>
          </a:xfrm>
          <a:prstGeom prst="rect">
            <a:avLst/>
          </a:prstGeom>
          <a:noFill/>
        </p:spPr>
        <p:txBody>
          <a:bodyPr wrap="square">
            <a:spAutoFit/>
          </a:bodyPr>
          <a:lstStyle/>
          <a:p>
            <a:pPr>
              <a:defRPr/>
            </a:pPr>
            <a:r>
              <a:rPr lang="zh-CN" altLang="en-US" sz="100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Make your phone less "burdened" and operate more smoothly</a:t>
            </a:r>
          </a:p>
        </p:txBody>
      </p:sp>
      <p:pic>
        <p:nvPicPr>
          <p:cNvPr id="6" name="图片 5">
            <a:extLst>
              <a:ext uri="{FF2B5EF4-FFF2-40B4-BE49-F238E27FC236}">
                <a16:creationId xmlns:a16="http://schemas.microsoft.com/office/drawing/2014/main" id="{97F35BE9-2C29-D5D7-B1AA-BF5CA2D2420A}"/>
              </a:ext>
            </a:extLst>
          </p:cNvPr>
          <p:cNvPicPr>
            <a:picLocks noChangeAspect="1"/>
          </p:cNvPicPr>
          <p:nvPr/>
        </p:nvPicPr>
        <p:blipFill>
          <a:blip r:embed="rId7"/>
          <a:srcRect/>
          <a:stretch/>
        </p:blipFill>
        <p:spPr>
          <a:xfrm rot="31531">
            <a:off x="2508752" y="592260"/>
            <a:ext cx="1149634" cy="2475668"/>
          </a:xfrm>
          <a:prstGeom prst="rect">
            <a:avLst/>
          </a:prstGeom>
        </p:spPr>
      </p:pic>
      <p:sp>
        <p:nvSpPr>
          <p:cNvPr id="8" name="TextBox 19">
            <a:extLst>
              <a:ext uri="{FF2B5EF4-FFF2-40B4-BE49-F238E27FC236}">
                <a16:creationId xmlns:a16="http://schemas.microsoft.com/office/drawing/2014/main" id="{84481709-201F-BC95-73F3-211655E556F2}"/>
              </a:ext>
            </a:extLst>
          </p:cNvPr>
          <p:cNvSpPr txBox="1"/>
          <p:nvPr/>
        </p:nvSpPr>
        <p:spPr>
          <a:xfrm>
            <a:off x="560087" y="1483649"/>
            <a:ext cx="1767130" cy="1169551"/>
          </a:xfrm>
          <a:prstGeom prst="rect">
            <a:avLst/>
          </a:prstGeom>
          <a:noFill/>
        </p:spPr>
        <p:txBody>
          <a:bodyPr wrap="square" rtlCol="0">
            <a:spAutoFit/>
          </a:bodyPr>
          <a:lstStyle/>
          <a:p>
            <a:pPr>
              <a:defRPr/>
            </a:pPr>
            <a:r>
              <a:rPr lang="en-US" altLang="zh-CN" sz="100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The listening mode developed for the popular app YouTube can continue to listen in the form of sound when the App returns to the background or the screen is off.</a:t>
            </a:r>
          </a:p>
        </p:txBody>
      </p:sp>
      <p:sp>
        <p:nvSpPr>
          <p:cNvPr id="9" name="TextBox 26">
            <a:extLst>
              <a:ext uri="{FF2B5EF4-FFF2-40B4-BE49-F238E27FC236}">
                <a16:creationId xmlns:a16="http://schemas.microsoft.com/office/drawing/2014/main" id="{F9F6D787-BC8E-D63A-F0E4-A7BB375F36B8}"/>
              </a:ext>
            </a:extLst>
          </p:cNvPr>
          <p:cNvSpPr txBox="1"/>
          <p:nvPr/>
        </p:nvSpPr>
        <p:spPr>
          <a:xfrm>
            <a:off x="560087" y="993576"/>
            <a:ext cx="2483982" cy="371570"/>
          </a:xfrm>
          <a:prstGeom prst="rect">
            <a:avLst/>
          </a:prstGeom>
          <a:noFill/>
        </p:spPr>
        <p:txBody>
          <a:bodyPr wrap="square" lIns="93656" tIns="46828" rIns="93656" bIns="46828" rtlCol="0">
            <a:spAutoFit/>
          </a:bodyPr>
          <a:lstStyle/>
          <a:p>
            <a:pPr>
              <a:spcBef>
                <a:spcPct val="0"/>
              </a:spcBef>
              <a:defRPr/>
            </a:pPr>
            <a:r>
              <a:rPr lang="en-US" altLang="zh-CN" b="1" dirty="0">
                <a:gradFill flip="none" rotWithShape="1">
                  <a:gsLst>
                    <a:gs pos="78000">
                      <a:srgbClr val="575793"/>
                    </a:gs>
                    <a:gs pos="4000">
                      <a:srgbClr val="92B8A4"/>
                    </a:gs>
                  </a:gsLst>
                  <a:path path="circle">
                    <a:fillToRect l="100000" t="100000"/>
                  </a:path>
                  <a:tileRect r="-100000" b="-100000"/>
                </a:gradFill>
                <a:latin typeface="Arial" panose="020B0604020202020204" pitchFamily="34" charset="0"/>
                <a:ea typeface="微软雅黑" panose="020B0503020204020204" pitchFamily="34" charset="-122"/>
                <a:cs typeface="Arial" panose="020B0604020202020204" pitchFamily="34" charset="0"/>
              </a:rPr>
              <a:t>Listening Mode</a:t>
            </a:r>
          </a:p>
        </p:txBody>
      </p:sp>
      <p:sp>
        <p:nvSpPr>
          <p:cNvPr id="18" name="文本框 17">
            <a:extLst>
              <a:ext uri="{FF2B5EF4-FFF2-40B4-BE49-F238E27FC236}">
                <a16:creationId xmlns:a16="http://schemas.microsoft.com/office/drawing/2014/main" id="{DF302FC1-6DC3-E671-AF58-81F382DE7ECA}"/>
              </a:ext>
            </a:extLst>
          </p:cNvPr>
          <p:cNvSpPr txBox="1"/>
          <p:nvPr/>
        </p:nvSpPr>
        <p:spPr>
          <a:xfrm>
            <a:off x="6366703" y="1790152"/>
            <a:ext cx="1449301" cy="553998"/>
          </a:xfrm>
          <a:prstGeom prst="rect">
            <a:avLst/>
          </a:prstGeom>
          <a:noFill/>
        </p:spPr>
        <p:txBody>
          <a:bodyPr wrap="square" rtlCol="0">
            <a:spAutoFit/>
          </a:bodyPr>
          <a:lstStyle>
            <a:defPPr>
              <a:defRPr lang="zh-CN"/>
            </a:defPPr>
            <a:lvl1pPr algn="ctr">
              <a:defRPr sz="1200" b="1">
                <a:solidFill>
                  <a:srgbClr val="8B8B8B"/>
                </a:solidFill>
                <a:latin typeface="Arial" panose="020B0604020202020204" pitchFamily="34" charset="0"/>
                <a:cs typeface="Arial" panose="020B0604020202020204" pitchFamily="34" charset="0"/>
              </a:defRPr>
            </a:lvl1pPr>
          </a:lstStyle>
          <a:p>
            <a:pPr algn="l">
              <a:defRPr/>
            </a:pPr>
            <a:r>
              <a:rPr lang="en-US" altLang="zh-CN" sz="1000" b="0" dirty="0">
                <a:solidFill>
                  <a:prstClr val="black">
                    <a:lumMod val="65000"/>
                    <a:lumOff val="35000"/>
                  </a:prstClr>
                </a:solidFill>
                <a:ea typeface="微软雅黑" panose="020B0503020204020204" pitchFamily="34" charset="-122"/>
              </a:rPr>
              <a:t>To choose or customize special color and element.</a:t>
            </a:r>
          </a:p>
        </p:txBody>
      </p:sp>
      <p:sp>
        <p:nvSpPr>
          <p:cNvPr id="20" name="文本框 19">
            <a:extLst>
              <a:ext uri="{FF2B5EF4-FFF2-40B4-BE49-F238E27FC236}">
                <a16:creationId xmlns:a16="http://schemas.microsoft.com/office/drawing/2014/main" id="{B7BCEC20-169D-D550-583E-E4E69EC824B7}"/>
              </a:ext>
            </a:extLst>
          </p:cNvPr>
          <p:cNvSpPr txBox="1"/>
          <p:nvPr/>
        </p:nvSpPr>
        <p:spPr>
          <a:xfrm>
            <a:off x="6366703" y="1143821"/>
            <a:ext cx="1812495" cy="646331"/>
          </a:xfrm>
          <a:prstGeom prst="rect">
            <a:avLst/>
          </a:prstGeom>
          <a:noFill/>
        </p:spPr>
        <p:txBody>
          <a:bodyPr wrap="square" rtlCol="0">
            <a:spAutoFit/>
          </a:bodyPr>
          <a:lstStyle>
            <a:defPPr>
              <a:defRPr lang="zh-CN"/>
            </a:defPPr>
            <a:lvl1pPr algn="ctr">
              <a:defRPr b="1">
                <a:gradFill flip="none" rotWithShape="1">
                  <a:gsLst>
                    <a:gs pos="100000">
                      <a:srgbClr val="0C69D8"/>
                    </a:gs>
                    <a:gs pos="0">
                      <a:srgbClr val="D454BD"/>
                    </a:gs>
                  </a:gsLst>
                  <a:lin ang="2700000" scaled="0"/>
                  <a:tileRect/>
                </a:gra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800" b="1" i="0" u="none" strike="noStrike" kern="1200" cap="none" spc="0" normalizeH="0" baseline="0" noProof="0" dirty="0">
                <a:ln>
                  <a:noFill/>
                </a:ln>
                <a:gradFill flip="none" rotWithShape="1">
                  <a:gsLst>
                    <a:gs pos="78000">
                      <a:srgbClr val="575793"/>
                    </a:gs>
                    <a:gs pos="4000">
                      <a:srgbClr val="92B8A4"/>
                    </a:gs>
                  </a:gsLst>
                  <a:path path="circle">
                    <a:fillToRect l="100000" t="100000"/>
                  </a:path>
                  <a:tileRect r="-100000" b="-100000"/>
                </a:gradFill>
                <a:effectLst/>
                <a:uLnTx/>
                <a:uFillTx/>
                <a:latin typeface="Arial" panose="020B0604020202020204" pitchFamily="34" charset="0"/>
                <a:ea typeface="微软雅黑" panose="020B0503020204020204" pitchFamily="34" charset="-122"/>
                <a:cs typeface="Arial" panose="020B0604020202020204" pitchFamily="34" charset="0"/>
              </a:rPr>
              <a:t>Rich Theme Store</a:t>
            </a:r>
          </a:p>
        </p:txBody>
      </p:sp>
      <p:pic>
        <p:nvPicPr>
          <p:cNvPr id="21" name="图片 20">
            <a:extLst>
              <a:ext uri="{FF2B5EF4-FFF2-40B4-BE49-F238E27FC236}">
                <a16:creationId xmlns:a16="http://schemas.microsoft.com/office/drawing/2014/main" id="{87FA4E54-8143-BC35-4F2B-E2A67ED460C5}"/>
              </a:ext>
            </a:extLst>
          </p:cNvPr>
          <p:cNvPicPr>
            <a:picLocks noChangeAspect="1"/>
          </p:cNvPicPr>
          <p:nvPr/>
        </p:nvPicPr>
        <p:blipFill rotWithShape="1">
          <a:blip r:embed="rId8"/>
          <a:srcRect t="-1" b="30130"/>
          <a:stretch/>
        </p:blipFill>
        <p:spPr>
          <a:xfrm>
            <a:off x="4598381" y="730081"/>
            <a:ext cx="1619652" cy="2514824"/>
          </a:xfrm>
          <a:prstGeom prst="round2SameRect">
            <a:avLst>
              <a:gd name="adj1" fmla="val 7986"/>
              <a:gd name="adj2" fmla="val 0"/>
            </a:avLst>
          </a:prstGeom>
        </p:spPr>
      </p:pic>
      <p:sp>
        <p:nvSpPr>
          <p:cNvPr id="26" name="矩形: 圆角 25">
            <a:extLst>
              <a:ext uri="{FF2B5EF4-FFF2-40B4-BE49-F238E27FC236}">
                <a16:creationId xmlns:a16="http://schemas.microsoft.com/office/drawing/2014/main" id="{B1EF2221-4FA4-277B-2088-778F8B1397EB}"/>
              </a:ext>
            </a:extLst>
          </p:cNvPr>
          <p:cNvSpPr/>
          <p:nvPr/>
        </p:nvSpPr>
        <p:spPr>
          <a:xfrm>
            <a:off x="316510" y="3433956"/>
            <a:ext cx="6408443" cy="3049984"/>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TextBox 19">
            <a:extLst>
              <a:ext uri="{FF2B5EF4-FFF2-40B4-BE49-F238E27FC236}">
                <a16:creationId xmlns:a16="http://schemas.microsoft.com/office/drawing/2014/main" id="{8E3AA802-EB35-8805-1006-76AD8DF5A10A}"/>
              </a:ext>
            </a:extLst>
          </p:cNvPr>
          <p:cNvSpPr txBox="1"/>
          <p:nvPr/>
        </p:nvSpPr>
        <p:spPr>
          <a:xfrm>
            <a:off x="4086389" y="4503412"/>
            <a:ext cx="2343318" cy="86177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Innovative design for the punch-hole screen, which can be applied in seven high-frequency scenarios:</a:t>
            </a:r>
            <a:r>
              <a:rPr kumimoji="0" lang="zh-CN" altLang="en-US"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call, music, sound status, timer, radio, charging, voice recorder.</a:t>
            </a:r>
          </a:p>
        </p:txBody>
      </p:sp>
      <p:sp>
        <p:nvSpPr>
          <p:cNvPr id="14" name="TextBox 26">
            <a:extLst>
              <a:ext uri="{FF2B5EF4-FFF2-40B4-BE49-F238E27FC236}">
                <a16:creationId xmlns:a16="http://schemas.microsoft.com/office/drawing/2014/main" id="{0EE021B1-652A-1553-2B3C-E276410F000D}"/>
              </a:ext>
            </a:extLst>
          </p:cNvPr>
          <p:cNvSpPr txBox="1"/>
          <p:nvPr/>
        </p:nvSpPr>
        <p:spPr>
          <a:xfrm>
            <a:off x="4086389" y="4061780"/>
            <a:ext cx="2499017" cy="371570"/>
          </a:xfrm>
          <a:prstGeom prst="rect">
            <a:avLst/>
          </a:prstGeom>
          <a:noFill/>
        </p:spPr>
        <p:txBody>
          <a:bodyPr wrap="square" lIns="93656" tIns="46828" rIns="93656" bIns="46828" rtlCol="0">
            <a:spAutoFit/>
          </a:bodyPr>
          <a:lstStyle/>
          <a:p>
            <a:pPr marR="0" lvl="0" indent="0" fontAlgn="auto">
              <a:lnSpc>
                <a:spcPct val="100000"/>
              </a:lnSpc>
              <a:spcBef>
                <a:spcPct val="0"/>
              </a:spcBef>
              <a:spcAft>
                <a:spcPts val="0"/>
              </a:spcAft>
              <a:buClrTx/>
              <a:buSzTx/>
              <a:buFontTx/>
              <a:buNone/>
              <a:tabLst/>
              <a:defRPr/>
            </a:pPr>
            <a:r>
              <a:rPr lang="en-US" altLang="zh-CN" b="1" dirty="0">
                <a:gradFill flip="none" rotWithShape="1">
                  <a:gsLst>
                    <a:gs pos="78000">
                      <a:srgbClr val="575793"/>
                    </a:gs>
                    <a:gs pos="4000">
                      <a:srgbClr val="92B8A4"/>
                    </a:gs>
                  </a:gsLst>
                  <a:path path="circle">
                    <a:fillToRect l="100000" t="100000"/>
                  </a:path>
                  <a:tileRect r="-100000" b="-100000"/>
                </a:gradFill>
                <a:latin typeface="Arial" panose="020B0604020202020204" pitchFamily="34" charset="0"/>
                <a:ea typeface="微软雅黑" panose="020B0503020204020204" pitchFamily="34" charset="-122"/>
                <a:cs typeface="Arial" panose="020B0604020202020204" pitchFamily="34" charset="0"/>
              </a:rPr>
              <a:t>Dynamic Island</a:t>
            </a:r>
          </a:p>
        </p:txBody>
      </p:sp>
      <p:pic>
        <p:nvPicPr>
          <p:cNvPr id="28" name="图片 27" descr="手机屏幕的截图&#10;&#10;描述已自动生成">
            <a:extLst>
              <a:ext uri="{FF2B5EF4-FFF2-40B4-BE49-F238E27FC236}">
                <a16:creationId xmlns:a16="http://schemas.microsoft.com/office/drawing/2014/main" id="{9B3D9507-57F2-07D3-9961-99DE59E03668}"/>
              </a:ext>
            </a:extLst>
          </p:cNvPr>
          <p:cNvPicPr>
            <a:picLocks noChangeAspect="1"/>
          </p:cNvPicPr>
          <p:nvPr/>
        </p:nvPicPr>
        <p:blipFill>
          <a:blip r:embed="rId9" cstate="print">
            <a:extLst>
              <a:ext uri="{28A0092B-C50C-407E-A947-70E740481C1C}">
                <a14:useLocalDpi xmlns:a14="http://schemas.microsoft.com/office/drawing/2010/main" val="0"/>
              </a:ext>
            </a:extLst>
          </a:blip>
          <a:srcRect t="485"/>
          <a:stretch/>
        </p:blipFill>
        <p:spPr>
          <a:xfrm>
            <a:off x="731738" y="3744362"/>
            <a:ext cx="3162380" cy="286781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p:nvSpPr>
        <p:spPr>
          <a:xfrm>
            <a:off x="3437773" y="2669649"/>
            <a:ext cx="5316454" cy="861774"/>
          </a:xfrm>
          <a:prstGeom prst="rect">
            <a:avLst/>
          </a:prstGeom>
          <a:noFill/>
        </p:spPr>
        <p:txBody>
          <a:bodyPr wrap="square" rtlCol="0">
            <a:spAutoFit/>
          </a:bodyPr>
          <a:lstStyle/>
          <a:p>
            <a:pPr algn="ctr"/>
            <a:r>
              <a:rPr lang="en-US" altLang="zh-CN" sz="50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Appearance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文本框 13"/>
          <p:cNvSpPr txBox="1"/>
          <p:nvPr/>
        </p:nvSpPr>
        <p:spPr>
          <a:xfrm>
            <a:off x="5911873" y="366286"/>
            <a:ext cx="3143227" cy="1015663"/>
          </a:xfrm>
          <a:prstGeom prst="rect">
            <a:avLst/>
          </a:prstGeom>
          <a:noFill/>
        </p:spPr>
        <p:txBody>
          <a:bodyPr wrap="square" rtlCol="0">
            <a:spAutoFit/>
          </a:bodyPr>
          <a:lstStyle>
            <a:defPPr>
              <a:defRPr lang="zh-CN"/>
            </a:defPPr>
            <a:lvl1pPr>
              <a:defRPr sz="2800" b="1">
                <a:gradFill>
                  <a:gsLst>
                    <a:gs pos="100000">
                      <a:srgbClr val="A5D1DF"/>
                    </a:gs>
                    <a:gs pos="80000">
                      <a:schemeClr val="accent1">
                        <a:lumMod val="60000"/>
                        <a:lumOff val="40000"/>
                      </a:schemeClr>
                    </a:gs>
                    <a:gs pos="53969">
                      <a:srgbClr val="3F90D9"/>
                    </a:gs>
                    <a:gs pos="28300">
                      <a:schemeClr val="accent1">
                        <a:lumMod val="60000"/>
                        <a:lumOff val="40000"/>
                      </a:schemeClr>
                    </a:gs>
                    <a:gs pos="0">
                      <a:srgbClr val="F06C5E"/>
                    </a:gs>
                  </a:gsLst>
                  <a:lin ang="2700000" scaled="0"/>
                </a:gradFill>
                <a:latin typeface="Arial" panose="020B0604020202020204" pitchFamily="34" charset="0"/>
                <a:cs typeface="Arial" panose="020B0604020202020204" pitchFamily="34" charset="0"/>
              </a:defRPr>
            </a:lvl1pPr>
          </a:lstStyle>
          <a:p>
            <a:r>
              <a:rPr lang="en-US" altLang="zh-CN" sz="300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rPr>
              <a:t>COOLMINTT X9 Specifications</a:t>
            </a:r>
          </a:p>
        </p:txBody>
      </p:sp>
      <p:graphicFrame>
        <p:nvGraphicFramePr>
          <p:cNvPr id="16" name="表格 15"/>
          <p:cNvGraphicFramePr/>
          <p:nvPr>
            <p:custDataLst>
              <p:tags r:id="rId1"/>
            </p:custDataLst>
            <p:extLst>
              <p:ext uri="{D42A27DB-BD31-4B8C-83A1-F6EECF244321}">
                <p14:modId xmlns:p14="http://schemas.microsoft.com/office/powerpoint/2010/main" val="3324438667"/>
              </p:ext>
            </p:extLst>
          </p:nvPr>
        </p:nvGraphicFramePr>
        <p:xfrm>
          <a:off x="5999766" y="1460531"/>
          <a:ext cx="4904667" cy="5149274"/>
        </p:xfrm>
        <a:graphic>
          <a:graphicData uri="http://schemas.openxmlformats.org/drawingml/2006/table">
            <a:tbl>
              <a:tblPr firstRow="1" bandRow="1">
                <a:tableStyleId>{5C22544A-7EE6-4342-B048-85BDC9FD1C3A}</a:tableStyleId>
              </a:tblPr>
              <a:tblGrid>
                <a:gridCol w="1120122">
                  <a:extLst>
                    <a:ext uri="{9D8B030D-6E8A-4147-A177-3AD203B41FA5}">
                      <a16:colId xmlns:a16="http://schemas.microsoft.com/office/drawing/2014/main" val="20000"/>
                    </a:ext>
                  </a:extLst>
                </a:gridCol>
                <a:gridCol w="3784545">
                  <a:extLst>
                    <a:ext uri="{9D8B030D-6E8A-4147-A177-3AD203B41FA5}">
                      <a16:colId xmlns:a16="http://schemas.microsoft.com/office/drawing/2014/main" val="20001"/>
                    </a:ext>
                  </a:extLst>
                </a:gridCol>
              </a:tblGrid>
              <a:tr h="438874">
                <a:tc>
                  <a:txBody>
                    <a:bodyPr/>
                    <a:lstStyle/>
                    <a:p>
                      <a:pPr algn="l">
                        <a:buNone/>
                      </a:pPr>
                      <a:r>
                        <a:rPr sz="1200" b="1">
                          <a:solidFill>
                            <a:schemeClr val="bg1">
                              <a:lumMod val="85000"/>
                            </a:schemeClr>
                          </a:solidFill>
                          <a:latin typeface="Arial" panose="020B0604020202020204" pitchFamily="34" charset="0"/>
                          <a:cs typeface="Arial" panose="020B0604020202020204" pitchFamily="34" charset="0"/>
                        </a:rPr>
                        <a:t>Display</a:t>
                      </a:r>
                      <a:endParaRPr sz="1200" b="1" dirty="0">
                        <a:solidFill>
                          <a:schemeClr val="bg1">
                            <a:lumMod val="85000"/>
                          </a:schemeClr>
                        </a:solidFill>
                        <a:latin typeface="Arial" panose="020B0604020202020204" pitchFamily="34" charset="0"/>
                        <a:cs typeface="Arial" panose="020B0604020202020204" pitchFamily="34" charset="0"/>
                      </a:endParaRPr>
                    </a:p>
                  </a:txBody>
                  <a:tcPr anchor="ctr">
                    <a:lnL>
                      <a:noFill/>
                    </a:lnL>
                    <a:lnR>
                      <a:noFill/>
                    </a:lnR>
                    <a:lnT w="3175" cap="flat" cmpd="sng" algn="ctr">
                      <a:no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6.745"  HD+  1600*720, 90Hz</a:t>
                      </a:r>
                      <a:endParaRPr lang="zh-CN" altLang="en-US" sz="1200" b="0" kern="1200" dirty="0">
                        <a:solidFill>
                          <a:schemeClr val="bg1">
                            <a:lumMod val="65000"/>
                          </a:schemeClr>
                        </a:solidFill>
                        <a:latin typeface="Arial" panose="020B0604020202020204" pitchFamily="34" charset="0"/>
                        <a:ea typeface="+mn-ea"/>
                        <a:cs typeface="Arial" panose="020B0604020202020204" pitchFamily="34" charset="0"/>
                      </a:endParaRPr>
                    </a:p>
                  </a:txBody>
                  <a:tcPr anchor="ctr">
                    <a:lnL>
                      <a:noFill/>
                    </a:lnL>
                    <a:lnR>
                      <a:noFill/>
                    </a:lnR>
                    <a:lnT w="3175" cap="flat" cmpd="sng" algn="ctr">
                      <a:no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2569">
                <a:tc>
                  <a:txBody>
                    <a:bodyPr/>
                    <a:lstStyle/>
                    <a:p>
                      <a:pPr algn="l">
                        <a:buNone/>
                      </a:pPr>
                      <a:r>
                        <a:rPr sz="1200" b="1" dirty="0">
                          <a:solidFill>
                            <a:schemeClr val="bg1">
                              <a:lumMod val="85000"/>
                            </a:schemeClr>
                          </a:solidFill>
                          <a:latin typeface="Arial" panose="020B0604020202020204" pitchFamily="34" charset="0"/>
                          <a:cs typeface="Arial" panose="020B0604020202020204" pitchFamily="34" charset="0"/>
                        </a:rPr>
                        <a:t>Battery</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5000</a:t>
                      </a:r>
                      <a:r>
                        <a:rPr sz="1200" b="0" kern="1200" dirty="0">
                          <a:solidFill>
                            <a:schemeClr val="bg1">
                              <a:lumMod val="65000"/>
                            </a:schemeClr>
                          </a:solidFill>
                          <a:latin typeface="Arial" panose="020B0604020202020204" pitchFamily="34" charset="0"/>
                          <a:ea typeface="+mn-ea"/>
                          <a:cs typeface="Arial" panose="020B0604020202020204" pitchFamily="34" charset="0"/>
                        </a:rPr>
                        <a:t>mAh</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2569">
                <a:tc>
                  <a:txBody>
                    <a:bodyPr/>
                    <a:lstStyle/>
                    <a:p>
                      <a:pPr algn="l">
                        <a:buNone/>
                      </a:pPr>
                      <a:r>
                        <a:rPr lang="en-US" sz="1200" b="1" dirty="0">
                          <a:solidFill>
                            <a:schemeClr val="bg1">
                              <a:lumMod val="85000"/>
                            </a:schemeClr>
                          </a:solidFill>
                          <a:latin typeface="Arial" panose="020B0604020202020204" pitchFamily="34" charset="0"/>
                          <a:cs typeface="Arial" panose="020B0604020202020204" pitchFamily="34" charset="0"/>
                        </a:rPr>
                        <a:t>Charge</a:t>
                      </a:r>
                      <a:endParaRPr sz="1200" b="1" dirty="0">
                        <a:solidFill>
                          <a:schemeClr val="bg1">
                            <a:lumMod val="85000"/>
                          </a:schemeClr>
                        </a:solidFill>
                        <a:latin typeface="Arial" panose="020B0604020202020204" pitchFamily="34" charset="0"/>
                        <a:cs typeface="Arial" panose="020B0604020202020204" pitchFamily="34" charset="0"/>
                      </a:endParaRP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9V2A, Type-C</a:t>
                      </a:r>
                      <a:endParaRPr sz="1200" b="0" kern="1200" dirty="0">
                        <a:solidFill>
                          <a:schemeClr val="bg1">
                            <a:lumMod val="65000"/>
                          </a:schemeClr>
                        </a:solidFill>
                        <a:latin typeface="Arial" panose="020B0604020202020204" pitchFamily="34" charset="0"/>
                        <a:ea typeface="+mn-ea"/>
                        <a:cs typeface="Arial" panose="020B0604020202020204" pitchFamily="34" charset="0"/>
                      </a:endParaRP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4283">
                <a:tc>
                  <a:txBody>
                    <a:bodyPr/>
                    <a:lstStyle/>
                    <a:p>
                      <a:pPr algn="l">
                        <a:buNone/>
                      </a:pPr>
                      <a:r>
                        <a:rPr sz="1200" b="1" dirty="0">
                          <a:solidFill>
                            <a:schemeClr val="bg1">
                              <a:lumMod val="85000"/>
                            </a:schemeClr>
                          </a:solidFill>
                          <a:latin typeface="Arial" panose="020B0604020202020204" pitchFamily="34" charset="0"/>
                          <a:cs typeface="Arial" panose="020B0604020202020204" pitchFamily="34" charset="0"/>
                        </a:rPr>
                        <a:t>Camera</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8MP Front Camera</a:t>
                      </a:r>
                    </a:p>
                    <a:p>
                      <a:pPr marL="215900" algn="l" defTabSz="914400" rtl="0" eaLnBrk="1" latinLnBrk="0" hangingPunct="1">
                        <a:spcBef>
                          <a:spcPts val="0"/>
                        </a:spcBef>
                        <a:buNone/>
                      </a:pPr>
                      <a:r>
                        <a:rPr lang="en-US" altLang="zh-CN" sz="1200" b="0" kern="1200" dirty="0">
                          <a:solidFill>
                            <a:schemeClr val="bg1">
                              <a:lumMod val="65000"/>
                            </a:schemeClr>
                          </a:solidFill>
                          <a:latin typeface="Arial" panose="020B0604020202020204" pitchFamily="34" charset="0"/>
                          <a:ea typeface="+mn-ea"/>
                          <a:cs typeface="Arial" panose="020B0604020202020204" pitchFamily="34" charset="0"/>
                        </a:rPr>
                        <a:t>50MP </a:t>
                      </a:r>
                      <a:r>
                        <a:rPr lang="en-US" sz="1200" b="0" kern="1200" dirty="0">
                          <a:solidFill>
                            <a:schemeClr val="bg1">
                              <a:lumMod val="65000"/>
                            </a:schemeClr>
                          </a:solidFill>
                          <a:latin typeface="Arial" panose="020B0604020202020204" pitchFamily="34" charset="0"/>
                          <a:ea typeface="+mn-ea"/>
                          <a:cs typeface="Arial" panose="020B0604020202020204" pitchFamily="34" charset="0"/>
                        </a:rPr>
                        <a:t>Rear Camera </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3893">
                <a:tc>
                  <a:txBody>
                    <a:bodyPr/>
                    <a:lstStyle/>
                    <a:p>
                      <a:pPr algn="l">
                        <a:buNone/>
                      </a:pPr>
                      <a:r>
                        <a:rPr sz="1200" b="1" dirty="0">
                          <a:solidFill>
                            <a:schemeClr val="bg1">
                              <a:lumMod val="85000"/>
                            </a:schemeClr>
                          </a:solidFill>
                          <a:latin typeface="Arial" panose="020B0604020202020204" pitchFamily="34" charset="0"/>
                          <a:cs typeface="Arial" panose="020B0604020202020204" pitchFamily="34" charset="0"/>
                        </a:rPr>
                        <a:t>Processor</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T606</a:t>
                      </a:r>
                    </a:p>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Octa</a:t>
                      </a:r>
                      <a:r>
                        <a:rPr sz="1200" b="0" kern="1200" dirty="0">
                          <a:solidFill>
                            <a:schemeClr val="bg1">
                              <a:lumMod val="65000"/>
                            </a:schemeClr>
                          </a:solidFill>
                          <a:latin typeface="Arial" panose="020B0604020202020204" pitchFamily="34" charset="0"/>
                          <a:ea typeface="+mn-ea"/>
                          <a:cs typeface="Arial" panose="020B0604020202020204" pitchFamily="34" charset="0"/>
                        </a:rPr>
                        <a:t>-Core</a:t>
                      </a:r>
                      <a:r>
                        <a:rPr lang="en-US" sz="1200" b="0" kern="1200" dirty="0">
                          <a:solidFill>
                            <a:schemeClr val="bg1">
                              <a:lumMod val="65000"/>
                            </a:schemeClr>
                          </a:solidFill>
                          <a:latin typeface="Arial" panose="020B0604020202020204" pitchFamily="34" charset="0"/>
                          <a:ea typeface="+mn-ea"/>
                          <a:cs typeface="Arial" panose="020B0604020202020204" pitchFamily="34" charset="0"/>
                        </a:rPr>
                        <a:t>,</a:t>
                      </a:r>
                      <a:r>
                        <a:rPr sz="1200" b="0" kern="1200" dirty="0">
                          <a:solidFill>
                            <a:schemeClr val="bg1">
                              <a:lumMod val="65000"/>
                            </a:schemeClr>
                          </a:solidFill>
                          <a:latin typeface="Arial" panose="020B0604020202020204" pitchFamily="34" charset="0"/>
                          <a:ea typeface="+mn-ea"/>
                          <a:cs typeface="Arial" panose="020B0604020202020204" pitchFamily="34" charset="0"/>
                        </a:rPr>
                        <a:t> </a:t>
                      </a:r>
                      <a:r>
                        <a:rPr lang="en-US" sz="1200" b="0" kern="1200" dirty="0">
                          <a:solidFill>
                            <a:schemeClr val="bg1">
                              <a:lumMod val="65000"/>
                            </a:schemeClr>
                          </a:solidFill>
                          <a:latin typeface="Arial" panose="020B0604020202020204" pitchFamily="34" charset="0"/>
                          <a:ea typeface="+mn-ea"/>
                          <a:cs typeface="Arial" panose="020B0604020202020204" pitchFamily="34" charset="0"/>
                        </a:rPr>
                        <a:t>1.6</a:t>
                      </a:r>
                      <a:r>
                        <a:rPr sz="1200" b="0" kern="1200" dirty="0">
                          <a:solidFill>
                            <a:schemeClr val="bg1">
                              <a:lumMod val="65000"/>
                            </a:schemeClr>
                          </a:solidFill>
                          <a:latin typeface="Arial" panose="020B0604020202020204" pitchFamily="34" charset="0"/>
                          <a:ea typeface="+mn-ea"/>
                          <a:cs typeface="Arial" panose="020B0604020202020204" pitchFamily="34" charset="0"/>
                        </a:rPr>
                        <a:t>GHz</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3894">
                <a:tc>
                  <a:txBody>
                    <a:bodyPr/>
                    <a:lstStyle/>
                    <a:p>
                      <a:pPr algn="l">
                        <a:buNone/>
                      </a:pPr>
                      <a:r>
                        <a:rPr sz="1200" b="1" dirty="0">
                          <a:solidFill>
                            <a:schemeClr val="bg1">
                              <a:lumMod val="85000"/>
                            </a:schemeClr>
                          </a:solidFill>
                          <a:latin typeface="Arial" panose="020B0604020202020204" pitchFamily="34" charset="0"/>
                          <a:cs typeface="Arial" panose="020B0604020202020204" pitchFamily="34" charset="0"/>
                        </a:rPr>
                        <a:t>Memory</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6GB+128GB</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2569">
                <a:tc>
                  <a:txBody>
                    <a:bodyPr/>
                    <a:lstStyle/>
                    <a:p>
                      <a:pPr algn="l">
                        <a:buNone/>
                      </a:pPr>
                      <a:r>
                        <a:rPr sz="1200" b="1" dirty="0">
                          <a:solidFill>
                            <a:schemeClr val="bg1">
                              <a:lumMod val="85000"/>
                            </a:schemeClr>
                          </a:solidFill>
                          <a:latin typeface="Arial" panose="020B0604020202020204" pitchFamily="34" charset="0"/>
                          <a:cs typeface="Arial" panose="020B0604020202020204" pitchFamily="34" charset="0"/>
                        </a:rPr>
                        <a:t>System</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altLang="zh-CN" sz="1200" b="0" kern="1200" dirty="0">
                          <a:solidFill>
                            <a:schemeClr val="bg1">
                              <a:lumMod val="65000"/>
                            </a:schemeClr>
                          </a:solidFill>
                          <a:latin typeface="Arial" panose="020B0604020202020204" pitchFamily="34" charset="0"/>
                          <a:ea typeface="+mn-ea"/>
                          <a:cs typeface="Arial" panose="020B0604020202020204" pitchFamily="34" charset="0"/>
                        </a:rPr>
                        <a:t>Android U</a:t>
                      </a:r>
                      <a:endParaRPr lang="en-US" sz="1200" b="0" kern="1200" dirty="0">
                        <a:solidFill>
                          <a:schemeClr val="bg1">
                            <a:lumMod val="65000"/>
                          </a:schemeClr>
                        </a:solidFill>
                        <a:latin typeface="Arial" panose="020B0604020202020204" pitchFamily="34" charset="0"/>
                        <a:ea typeface="+mn-ea"/>
                        <a:cs typeface="Arial" panose="020B0604020202020204" pitchFamily="34" charset="0"/>
                      </a:endParaRP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2569">
                <a:tc>
                  <a:txBody>
                    <a:bodyPr/>
                    <a:lstStyle/>
                    <a:p>
                      <a:pPr algn="l">
                        <a:buNone/>
                      </a:pPr>
                      <a:r>
                        <a:rPr sz="1200" b="1" dirty="0">
                          <a:solidFill>
                            <a:schemeClr val="bg1">
                              <a:lumMod val="85000"/>
                            </a:schemeClr>
                          </a:solidFill>
                          <a:latin typeface="Arial" panose="020B0604020202020204" pitchFamily="34" charset="0"/>
                          <a:cs typeface="Arial" panose="020B0604020202020204" pitchFamily="34" charset="0"/>
                        </a:rPr>
                        <a:t>Network</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sz="1200" b="0" kern="1200" dirty="0">
                          <a:solidFill>
                            <a:schemeClr val="bg1">
                              <a:lumMod val="65000"/>
                            </a:schemeClr>
                          </a:solidFill>
                          <a:latin typeface="Arial" panose="020B0604020202020204" pitchFamily="34" charset="0"/>
                          <a:ea typeface="+mn-ea"/>
                          <a:cs typeface="Arial" panose="020B0604020202020204" pitchFamily="34" charset="0"/>
                        </a:rPr>
                        <a:t>4G</a:t>
                      </a:r>
                      <a:r>
                        <a:rPr lang="en-US" sz="1200" b="0" kern="1200" dirty="0">
                          <a:solidFill>
                            <a:schemeClr val="bg1">
                              <a:lumMod val="65000"/>
                            </a:schemeClr>
                          </a:solidFill>
                          <a:latin typeface="Arial" panose="020B0604020202020204" pitchFamily="34" charset="0"/>
                          <a:ea typeface="+mn-ea"/>
                          <a:cs typeface="Arial" panose="020B0604020202020204" pitchFamily="34" charset="0"/>
                        </a:rPr>
                        <a:t>, </a:t>
                      </a:r>
                      <a:r>
                        <a:rPr lang="en-US" sz="1200" b="0" kern="1200" dirty="0" err="1">
                          <a:solidFill>
                            <a:schemeClr val="bg1">
                              <a:lumMod val="65000"/>
                            </a:schemeClr>
                          </a:solidFill>
                          <a:latin typeface="Arial" panose="020B0604020202020204" pitchFamily="34" charset="0"/>
                          <a:ea typeface="+mn-ea"/>
                          <a:cs typeface="Arial" panose="020B0604020202020204" pitchFamily="34" charset="0"/>
                        </a:rPr>
                        <a:t>nano+nano+TF</a:t>
                      </a:r>
                      <a:endParaRPr sz="1200" b="0" kern="1200" dirty="0">
                        <a:solidFill>
                          <a:schemeClr val="bg1">
                            <a:lumMod val="65000"/>
                          </a:schemeClr>
                        </a:solidFill>
                        <a:latin typeface="Arial" panose="020B0604020202020204" pitchFamily="34" charset="0"/>
                        <a:ea typeface="+mn-ea"/>
                        <a:cs typeface="Arial" panose="020B0604020202020204" pitchFamily="34" charset="0"/>
                      </a:endParaRP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2007">
                <a:tc>
                  <a:txBody>
                    <a:bodyPr/>
                    <a:lstStyle/>
                    <a:p>
                      <a:pPr algn="l">
                        <a:buNone/>
                      </a:pPr>
                      <a:r>
                        <a:rPr lang="en-US" sz="1200" b="1" dirty="0">
                          <a:solidFill>
                            <a:schemeClr val="bg1">
                              <a:lumMod val="85000"/>
                            </a:schemeClr>
                          </a:solidFill>
                          <a:latin typeface="Arial" panose="020B0604020202020204" pitchFamily="34" charset="0"/>
                          <a:cs typeface="Arial" panose="020B0604020202020204" pitchFamily="34" charset="0"/>
                        </a:rPr>
                        <a:t>Color</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sym typeface="+mn-ea"/>
                        </a:rPr>
                        <a:t>Bl</a:t>
                      </a:r>
                      <a:r>
                        <a:rPr lang="en-US" altLang="zh-CN" sz="1200" b="0" kern="1200" dirty="0">
                          <a:solidFill>
                            <a:schemeClr val="bg1">
                              <a:lumMod val="65000"/>
                            </a:schemeClr>
                          </a:solidFill>
                          <a:latin typeface="Arial" panose="020B0604020202020204" pitchFamily="34" charset="0"/>
                          <a:ea typeface="+mn-ea"/>
                          <a:cs typeface="Arial" panose="020B0604020202020204" pitchFamily="34" charset="0"/>
                          <a:sym typeface="+mn-ea"/>
                        </a:rPr>
                        <a:t>ack, Blue</a:t>
                      </a:r>
                      <a:endParaRPr lang="en-US" sz="1200" b="0" kern="1200" dirty="0">
                        <a:solidFill>
                          <a:schemeClr val="bg1">
                            <a:lumMod val="65000"/>
                          </a:schemeClr>
                        </a:solidFill>
                        <a:latin typeface="Arial" panose="020B0604020202020204" pitchFamily="34" charset="0"/>
                        <a:ea typeface="+mn-ea"/>
                        <a:cs typeface="Arial" panose="020B0604020202020204" pitchFamily="34" charset="0"/>
                      </a:endParaRP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9098">
                <a:tc>
                  <a:txBody>
                    <a:bodyPr/>
                    <a:lstStyle/>
                    <a:p>
                      <a:pPr algn="l">
                        <a:buNone/>
                      </a:pPr>
                      <a:r>
                        <a:rPr lang="en-US" altLang="zh-CN" sz="1200" b="1" dirty="0">
                          <a:solidFill>
                            <a:schemeClr val="bg1">
                              <a:lumMod val="85000"/>
                            </a:schemeClr>
                          </a:solidFill>
                          <a:latin typeface="Arial" panose="020B0604020202020204" pitchFamily="34" charset="0"/>
                          <a:cs typeface="Arial" panose="020B0604020202020204" pitchFamily="34" charset="0"/>
                        </a:rPr>
                        <a:t>Dimensions</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altLang="zh-CN" sz="1200" b="0" kern="1200" dirty="0">
                          <a:solidFill>
                            <a:schemeClr val="bg1">
                              <a:lumMod val="65000"/>
                            </a:schemeClr>
                          </a:solidFill>
                          <a:latin typeface="Arial" panose="020B0604020202020204" pitchFamily="34" charset="0"/>
                          <a:ea typeface="+mn-ea"/>
                          <a:cs typeface="Arial" panose="020B0604020202020204" pitchFamily="34" charset="0"/>
                        </a:rPr>
                        <a:t>164.5*76*8.95mm</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861106">
                <a:tc>
                  <a:txBody>
                    <a:bodyPr/>
                    <a:lstStyle/>
                    <a:p>
                      <a:pPr algn="l">
                        <a:buNone/>
                      </a:pPr>
                      <a:r>
                        <a:rPr lang="en-US" altLang="zh-CN" sz="1200" b="1" dirty="0">
                          <a:solidFill>
                            <a:schemeClr val="bg1">
                              <a:lumMod val="85000"/>
                            </a:schemeClr>
                          </a:solidFill>
                          <a:latin typeface="Arial" panose="020B0604020202020204" pitchFamily="34" charset="0"/>
                          <a:cs typeface="Arial" panose="020B0604020202020204" pitchFamily="34" charset="0"/>
                        </a:rPr>
                        <a:t>Network</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GSM：2/3/5/8</a:t>
                      </a:r>
                    </a:p>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WCDMA: 1/2/5/8</a:t>
                      </a:r>
                    </a:p>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FDD: 1/2/3/5/7/8/20/28AB</a:t>
                      </a:r>
                    </a:p>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TDD: 38/40/41</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5843">
                <a:tc>
                  <a:txBody>
                    <a:bodyPr/>
                    <a:lstStyle/>
                    <a:p>
                      <a:pPr algn="l">
                        <a:buNone/>
                      </a:pPr>
                      <a:r>
                        <a:rPr lang="en-US" altLang="zh-CN" sz="1200" b="1" dirty="0">
                          <a:solidFill>
                            <a:schemeClr val="bg1">
                              <a:lumMod val="85000"/>
                            </a:schemeClr>
                          </a:solidFill>
                          <a:latin typeface="Arial" panose="020B0604020202020204" pitchFamily="34" charset="0"/>
                          <a:cs typeface="Arial" panose="020B0604020202020204" pitchFamily="34" charset="0"/>
                        </a:rPr>
                        <a:t>Others</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mn-ea"/>
                          <a:cs typeface="Arial" panose="020B0604020202020204" pitchFamily="34" charset="0"/>
                        </a:rPr>
                        <a:t>NFC</a:t>
                      </a:r>
                    </a:p>
                  </a:txBody>
                  <a:tcPr anchor="ctr">
                    <a:lnL>
                      <a:noFill/>
                    </a:lnL>
                    <a:lnR>
                      <a:noFill/>
                    </a:lnR>
                    <a:lnT w="6350" cap="flat" cmpd="sng" algn="ctr">
                      <a:solidFill>
                        <a:schemeClr val="tx1">
                          <a:lumMod val="75000"/>
                          <a:lumOff val="25000"/>
                        </a:schemeClr>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72052732"/>
                  </a:ext>
                </a:extLst>
              </a:tr>
            </a:tbl>
          </a:graphicData>
        </a:graphic>
      </p:graphicFrame>
      <p:pic>
        <p:nvPicPr>
          <p:cNvPr id="3" name="图片 2">
            <a:extLst>
              <a:ext uri="{FF2B5EF4-FFF2-40B4-BE49-F238E27FC236}">
                <a16:creationId xmlns:a16="http://schemas.microsoft.com/office/drawing/2014/main" id="{31413F55-4793-8892-4735-987CC186C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11" y="990055"/>
            <a:ext cx="4899627" cy="551869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文本框 8"/>
          <p:cNvSpPr txBox="1"/>
          <p:nvPr/>
        </p:nvSpPr>
        <p:spPr>
          <a:xfrm>
            <a:off x="3437773" y="2861134"/>
            <a:ext cx="5316454" cy="861774"/>
          </a:xfrm>
          <a:prstGeom prst="rect">
            <a:avLst/>
          </a:prstGeom>
          <a:noFill/>
        </p:spPr>
        <p:txBody>
          <a:bodyPr wrap="square" rtlCol="0">
            <a:spAutoFit/>
          </a:bodyPr>
          <a:lstStyle/>
          <a:p>
            <a:pPr algn="ctr"/>
            <a:r>
              <a:rPr lang="en-US" altLang="zh-CN" sz="50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 name="矩形 13"/>
          <p:cNvSpPr/>
          <p:nvPr/>
        </p:nvSpPr>
        <p:spPr>
          <a:xfrm>
            <a:off x="3406106" y="723082"/>
            <a:ext cx="5496697" cy="590931"/>
          </a:xfrm>
          <a:prstGeom prst="rect">
            <a:avLst/>
          </a:prstGeom>
        </p:spPr>
        <p:txBody>
          <a:bodyPr wrap="square">
            <a:spAutoFit/>
          </a:bodyPr>
          <a:lstStyle/>
          <a:p>
            <a:pPr algn="ctr">
              <a:lnSpc>
                <a:spcPct val="90000"/>
              </a:lnSpc>
              <a:spcBef>
                <a:spcPct val="0"/>
              </a:spcBef>
              <a:defRPr/>
            </a:pPr>
            <a:r>
              <a:rPr lang="en-US" altLang="zh-CN"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rPr>
              <a:t>More Space to Explore</a:t>
            </a:r>
          </a:p>
        </p:txBody>
      </p:sp>
      <p:sp>
        <p:nvSpPr>
          <p:cNvPr id="15" name="矩形 14"/>
          <p:cNvSpPr/>
          <p:nvPr/>
        </p:nvSpPr>
        <p:spPr>
          <a:xfrm>
            <a:off x="1443676" y="1401558"/>
            <a:ext cx="9421556" cy="993029"/>
          </a:xfrm>
          <a:prstGeom prst="rect">
            <a:avLst/>
          </a:prstGeom>
        </p:spPr>
        <p:txBody>
          <a:bodyPr wrap="square">
            <a:spAutoFit/>
          </a:bodyPr>
          <a:lstStyle/>
          <a:p>
            <a:pPr algn="ctr">
              <a:lnSpc>
                <a:spcPct val="125000"/>
              </a:lnSpc>
            </a:pPr>
            <a:r>
              <a:rPr lang="en-US" altLang="zh-CN" sz="1200" dirty="0">
                <a:solidFill>
                  <a:srgbClr val="808285"/>
                </a:solidFill>
                <a:latin typeface="Arial" panose="020B0604020202020204" pitchFamily="34" charset="0"/>
                <a:cs typeface="Arial" panose="020B0604020202020204" pitchFamily="34" charset="0"/>
              </a:rPr>
              <a:t>The 6.745-inch HD+ screen provides you with a wide and clear field of view. Whether you are browsing the web or watching videos, the high-definition picture quality can show every detail, and the colors are rich and realistic, making you feel immersed in it. The 90Hz high refresh rate further improves the smoothness of operation. Whether you are sliding the interface, switching applications or watching dynamic content, you can feel the silky smooth visual experience.</a:t>
            </a:r>
          </a:p>
        </p:txBody>
      </p:sp>
      <p:grpSp>
        <p:nvGrpSpPr>
          <p:cNvPr id="2" name="组合 1"/>
          <p:cNvGrpSpPr/>
          <p:nvPr/>
        </p:nvGrpSpPr>
        <p:grpSpPr>
          <a:xfrm>
            <a:off x="3352270" y="5412934"/>
            <a:ext cx="5487456" cy="759887"/>
            <a:chOff x="4445585" y="1203966"/>
            <a:chExt cx="5487456" cy="759887"/>
          </a:xfrm>
        </p:grpSpPr>
        <p:sp>
          <p:nvSpPr>
            <p:cNvPr id="22" name="矩形 21"/>
            <p:cNvSpPr/>
            <p:nvPr/>
          </p:nvSpPr>
          <p:spPr>
            <a:xfrm>
              <a:off x="4445585" y="1203966"/>
              <a:ext cx="1382501" cy="759182"/>
            </a:xfrm>
            <a:prstGeom prst="rect">
              <a:avLst/>
            </a:prstGeom>
          </p:spPr>
          <p:txBody>
            <a:bodyPr wrap="square">
              <a:spAutoFit/>
            </a:bodyPr>
            <a:lstStyle/>
            <a:p>
              <a:pPr algn="ctr">
                <a:spcAft>
                  <a:spcPts val="400"/>
                </a:spcAft>
              </a:pPr>
              <a:r>
                <a:rPr lang="en-US" altLang="zh-CN" sz="3000" b="1" dirty="0">
                  <a:gradFill>
                    <a:gsLst>
                      <a:gs pos="54000">
                        <a:srgbClr val="6CA6CE"/>
                      </a:gs>
                      <a:gs pos="4000">
                        <a:srgbClr val="CEDFF1"/>
                      </a:gs>
                      <a:gs pos="92000">
                        <a:srgbClr val="CEDFF1"/>
                      </a:gs>
                    </a:gsLst>
                    <a:lin ang="2700000" scaled="1"/>
                  </a:gradFill>
                  <a:latin typeface="Arial Bold" panose="020B0604020202020204" charset="0"/>
                  <a:cs typeface="Arial Bold" panose="020B0604020202020204" charset="0"/>
                </a:rPr>
                <a:t>91%</a:t>
              </a:r>
            </a:p>
            <a:p>
              <a:pPr algn="ctr">
                <a:spcAft>
                  <a:spcPts val="400"/>
                </a:spcAft>
              </a:pPr>
              <a:r>
                <a:rPr lang="en-US" altLang="zh-CN" sz="1000" dirty="0">
                  <a:solidFill>
                    <a:schemeClr val="bg1">
                      <a:lumMod val="50000"/>
                    </a:schemeClr>
                  </a:solidFill>
                  <a:latin typeface="Arial" panose="020B0604020202020204" pitchFamily="34" charset="0"/>
                  <a:cs typeface="Arial" panose="020B0604020202020204" pitchFamily="34" charset="0"/>
                </a:rPr>
                <a:t>Screen Ratio</a:t>
              </a:r>
            </a:p>
          </p:txBody>
        </p:sp>
        <p:sp>
          <p:nvSpPr>
            <p:cNvPr id="23" name="矩形 22"/>
            <p:cNvSpPr/>
            <p:nvPr/>
          </p:nvSpPr>
          <p:spPr>
            <a:xfrm>
              <a:off x="6301718" y="1204671"/>
              <a:ext cx="1382501" cy="759182"/>
            </a:xfrm>
            <a:prstGeom prst="rect">
              <a:avLst/>
            </a:prstGeom>
          </p:spPr>
          <p:txBody>
            <a:bodyPr wrap="square">
              <a:spAutoFit/>
            </a:bodyPr>
            <a:lstStyle/>
            <a:p>
              <a:pPr algn="ctr">
                <a:spcAft>
                  <a:spcPts val="400"/>
                </a:spcAft>
              </a:pPr>
              <a:r>
                <a:rPr lang="en-US" altLang="zh-CN" sz="3000" b="1" dirty="0">
                  <a:gradFill>
                    <a:gsLst>
                      <a:gs pos="54000">
                        <a:srgbClr val="6CA6CE"/>
                      </a:gs>
                      <a:gs pos="4000">
                        <a:srgbClr val="CEDFF1"/>
                      </a:gs>
                      <a:gs pos="92000">
                        <a:srgbClr val="CEDFF1"/>
                      </a:gs>
                    </a:gsLst>
                    <a:lin ang="2700000" scaled="1"/>
                  </a:gradFill>
                  <a:latin typeface="Arial Bold" panose="020B0604020202020204" charset="0"/>
                  <a:cs typeface="Arial Bold" panose="020B0604020202020204" charset="0"/>
                </a:rPr>
                <a:t>20:9</a:t>
              </a:r>
            </a:p>
            <a:p>
              <a:pPr algn="ctr">
                <a:spcAft>
                  <a:spcPts val="400"/>
                </a:spcAft>
              </a:pPr>
              <a:r>
                <a:rPr lang="en-US" altLang="zh-CN" sz="1000" dirty="0">
                  <a:solidFill>
                    <a:schemeClr val="bg1">
                      <a:lumMod val="50000"/>
                    </a:schemeClr>
                  </a:solidFill>
                  <a:latin typeface="Arial" panose="020B0604020202020204" pitchFamily="34" charset="0"/>
                  <a:cs typeface="Arial" panose="020B0604020202020204" pitchFamily="34" charset="0"/>
                </a:rPr>
                <a:t>Aspect Ratio</a:t>
              </a:r>
            </a:p>
          </p:txBody>
        </p:sp>
        <p:sp>
          <p:nvSpPr>
            <p:cNvPr id="24" name="矩形 23"/>
            <p:cNvSpPr/>
            <p:nvPr/>
          </p:nvSpPr>
          <p:spPr>
            <a:xfrm>
              <a:off x="8034026" y="1204671"/>
              <a:ext cx="1899015" cy="759182"/>
            </a:xfrm>
            <a:prstGeom prst="rect">
              <a:avLst/>
            </a:prstGeom>
          </p:spPr>
          <p:txBody>
            <a:bodyPr wrap="square">
              <a:spAutoFit/>
            </a:bodyPr>
            <a:lstStyle/>
            <a:p>
              <a:pPr algn="ctr">
                <a:spcAft>
                  <a:spcPts val="400"/>
                </a:spcAft>
              </a:pPr>
              <a:r>
                <a:rPr lang="en-US" altLang="zh-CN" sz="3000" b="1" dirty="0">
                  <a:gradFill>
                    <a:gsLst>
                      <a:gs pos="54000">
                        <a:srgbClr val="6CA6CE"/>
                      </a:gs>
                      <a:gs pos="4000">
                        <a:srgbClr val="CEDFF1"/>
                      </a:gs>
                      <a:gs pos="92000">
                        <a:srgbClr val="CEDFF1"/>
                      </a:gs>
                    </a:gsLst>
                    <a:lin ang="2700000" scaled="1"/>
                  </a:gradFill>
                  <a:latin typeface="Arial Bold" panose="020B0604020202020204" charset="0"/>
                  <a:cs typeface="Arial Bold" panose="020B0604020202020204" charset="0"/>
                </a:rPr>
                <a:t>1600*720</a:t>
              </a:r>
            </a:p>
            <a:p>
              <a:pPr algn="ctr">
                <a:spcAft>
                  <a:spcPts val="400"/>
                </a:spcAft>
              </a:pPr>
              <a:r>
                <a:rPr lang="en-US" altLang="zh-CN" sz="1000" dirty="0">
                  <a:solidFill>
                    <a:schemeClr val="bg1"/>
                  </a:solidFill>
                  <a:latin typeface="Arial" panose="020B0604020202020204" pitchFamily="34" charset="0"/>
                  <a:cs typeface="Arial" panose="020B0604020202020204" pitchFamily="34" charset="0"/>
                </a:rPr>
                <a:t>  </a:t>
              </a:r>
              <a:r>
                <a:rPr lang="en-US" altLang="zh-CN" sz="1000" dirty="0">
                  <a:solidFill>
                    <a:schemeClr val="bg1">
                      <a:lumMod val="50000"/>
                    </a:schemeClr>
                  </a:solidFill>
                  <a:latin typeface="Arial" panose="020B0604020202020204" pitchFamily="34" charset="0"/>
                  <a:cs typeface="Arial" panose="020B0604020202020204" pitchFamily="34" charset="0"/>
                </a:rPr>
                <a:t>High Definition</a:t>
              </a:r>
            </a:p>
          </p:txBody>
        </p:sp>
      </p:grpSp>
      <p:sp>
        <p:nvSpPr>
          <p:cNvPr id="3" name="矩形 2"/>
          <p:cNvSpPr/>
          <p:nvPr/>
        </p:nvSpPr>
        <p:spPr>
          <a:xfrm>
            <a:off x="1318617" y="2933912"/>
            <a:ext cx="9671674" cy="1938992"/>
          </a:xfrm>
          <a:prstGeom prst="rect">
            <a:avLst/>
          </a:prstGeom>
          <a:effectLst>
            <a:reflection blurRad="6350" stA="50000" endA="300" endPos="38500" dist="838200" dir="5400000" sy="-100000" algn="bl" rotWithShape="0"/>
          </a:effectLst>
        </p:spPr>
        <p:txBody>
          <a:bodyPr wrap="square">
            <a:spAutoFit/>
          </a:bodyPr>
          <a:lstStyle/>
          <a:p>
            <a:pPr algn="ctr"/>
            <a:r>
              <a:rPr lang="en-US" altLang="zh-CN" sz="12000" b="1" dirty="0">
                <a:solidFill>
                  <a:schemeClr val="bg1"/>
                </a:solidFill>
                <a:effectLst>
                  <a:reflection blurRad="6350" stA="13000" endPos="35000" dist="12700" dir="5400000" sy="-100000" algn="bl" rotWithShape="0"/>
                </a:effectLst>
                <a:latin typeface="Arial" panose="020B0604020202020204" pitchFamily="34" charset="0"/>
                <a:cs typeface="Arial" panose="020B0604020202020204" pitchFamily="34" charset="0"/>
                <a:sym typeface="Arial" panose="020B0604020202020204"/>
              </a:rPr>
              <a:t>6.745" HD+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3437773" y="2669649"/>
            <a:ext cx="5316454" cy="861774"/>
          </a:xfrm>
          <a:prstGeom prst="rect">
            <a:avLst/>
          </a:prstGeom>
          <a:noFill/>
        </p:spPr>
        <p:txBody>
          <a:bodyPr wrap="square" rtlCol="0">
            <a:spAutoFit/>
          </a:bodyPr>
          <a:lstStyle/>
          <a:p>
            <a:pPr algn="ctr"/>
            <a:r>
              <a:rPr lang="en-US" altLang="zh-CN" sz="5000" b="1" spc="-150"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Performance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1" name="矩形 20"/>
          <p:cNvSpPr/>
          <p:nvPr/>
        </p:nvSpPr>
        <p:spPr>
          <a:xfrm>
            <a:off x="1041245" y="781059"/>
            <a:ext cx="6375555" cy="590931"/>
          </a:xfrm>
          <a:prstGeom prst="rect">
            <a:avLst/>
          </a:prstGeom>
        </p:spPr>
        <p:txBody>
          <a:bodyPr wrap="square">
            <a:spAutoFit/>
          </a:bodyPr>
          <a:lstStyle/>
          <a:p>
            <a:pPr>
              <a:lnSpc>
                <a:spcPct val="90000"/>
              </a:lnSpc>
              <a:spcBef>
                <a:spcPct val="0"/>
              </a:spcBef>
              <a:defRPr/>
            </a:pPr>
            <a:r>
              <a:rPr lang="en-US" altLang="zh-CN"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rPr>
              <a:t>Power Up Your Performance</a:t>
            </a:r>
          </a:p>
        </p:txBody>
      </p:sp>
      <p:sp>
        <p:nvSpPr>
          <p:cNvPr id="28" name="矩形 27"/>
          <p:cNvSpPr/>
          <p:nvPr/>
        </p:nvSpPr>
        <p:spPr>
          <a:xfrm>
            <a:off x="1041245" y="1402650"/>
            <a:ext cx="4987264" cy="1454694"/>
          </a:xfrm>
          <a:prstGeom prst="rect">
            <a:avLst/>
          </a:prstGeom>
        </p:spPr>
        <p:txBody>
          <a:bodyPr wrap="square">
            <a:spAutoFit/>
          </a:bodyPr>
          <a:lstStyle/>
          <a:p>
            <a:pPr>
              <a:lnSpc>
                <a:spcPct val="125000"/>
              </a:lnSpc>
            </a:pPr>
            <a:r>
              <a:rPr kumimoji="0" lang="en-US" altLang="zh-CN" sz="1200" b="0" i="0" u="none" strike="noStrike" kern="1200" cap="none" spc="0" normalizeH="0" baseline="0" noProof="0" dirty="0">
                <a:ln>
                  <a:noFill/>
                </a:ln>
                <a:solidFill>
                  <a:srgbClr val="808285"/>
                </a:solidFill>
                <a:effectLst/>
                <a:uLnTx/>
                <a:uFillTx/>
                <a:latin typeface="Arial" panose="020B0604020202020204" pitchFamily="34" charset="0"/>
                <a:ea typeface="等线" panose="02010600030101010101" pitchFamily="2" charset="-122"/>
                <a:cs typeface="Arial" panose="020B0604020202020204" pitchFamily="34" charset="0"/>
              </a:rPr>
              <a:t>With its octa-core architecture and high-performance processor, the T606 platform ensures a smooth, stutter-free operating experience even when multitasking, HD gaming, and complex applications are running. It adopts advanced manufacturing technology, which not only improves the computing speed, but also significantly reduces power consumption, giving your device longer battery life.</a:t>
            </a:r>
          </a:p>
        </p:txBody>
      </p:sp>
      <p:grpSp>
        <p:nvGrpSpPr>
          <p:cNvPr id="15" name="组合 14"/>
          <p:cNvGrpSpPr/>
          <p:nvPr/>
        </p:nvGrpSpPr>
        <p:grpSpPr>
          <a:xfrm>
            <a:off x="1041245" y="4985737"/>
            <a:ext cx="2206413" cy="558165"/>
            <a:chOff x="1041245" y="3433570"/>
            <a:chExt cx="2206413" cy="558165"/>
          </a:xfrm>
        </p:grpSpPr>
        <p:sp>
          <p:nvSpPr>
            <p:cNvPr id="20" name="矩形 19"/>
            <p:cNvSpPr/>
            <p:nvPr/>
          </p:nvSpPr>
          <p:spPr>
            <a:xfrm>
              <a:off x="1041245" y="3433570"/>
              <a:ext cx="1382501" cy="558165"/>
            </a:xfrm>
            <a:prstGeom prst="rect">
              <a:avLst/>
            </a:prstGeom>
          </p:spPr>
          <p:txBody>
            <a:bodyPr wrap="square">
              <a:spAutoFit/>
            </a:bodyPr>
            <a:lstStyle/>
            <a:p>
              <a:pPr>
                <a:spcAft>
                  <a:spcPts val="400"/>
                </a:spcAft>
              </a:pPr>
              <a:r>
                <a:rPr lang="en-US" altLang="zh-CN" dirty="0">
                  <a:gradFill>
                    <a:gsLst>
                      <a:gs pos="54000">
                        <a:srgbClr val="6CA6CE"/>
                      </a:gs>
                      <a:gs pos="4000">
                        <a:srgbClr val="CEDFF1"/>
                      </a:gs>
                      <a:gs pos="92000">
                        <a:srgbClr val="CEDFF1"/>
                      </a:gs>
                    </a:gsLst>
                    <a:lin ang="2700000" scaled="1"/>
                  </a:gradFill>
                  <a:latin typeface="Arial" panose="020B0604020202020204" pitchFamily="34" charset="0"/>
                  <a:ea typeface="微软雅黑" panose="020B0503020204020204" pitchFamily="34" charset="-122"/>
                  <a:cs typeface="Arial" panose="020B0604020202020204" pitchFamily="34" charset="0"/>
                </a:rPr>
                <a:t>6GB</a:t>
              </a:r>
            </a:p>
            <a:p>
              <a:pPr>
                <a:spcAft>
                  <a:spcPts val="400"/>
                </a:spcAft>
              </a:pPr>
              <a:r>
                <a:rPr lang="en-US" altLang="zh-CN" sz="900" dirty="0">
                  <a:solidFill>
                    <a:srgbClr val="8F8F8F"/>
                  </a:solidFill>
                  <a:latin typeface="Arial" panose="020B0604020202020204" pitchFamily="34" charset="0"/>
                  <a:cs typeface="Arial" panose="020B0604020202020204" pitchFamily="34" charset="0"/>
                </a:rPr>
                <a:t>RAM</a:t>
              </a:r>
            </a:p>
          </p:txBody>
        </p:sp>
        <p:sp>
          <p:nvSpPr>
            <p:cNvPr id="22" name="矩形 21"/>
            <p:cNvSpPr/>
            <p:nvPr/>
          </p:nvSpPr>
          <p:spPr>
            <a:xfrm>
              <a:off x="1865157" y="3433570"/>
              <a:ext cx="1382501" cy="558165"/>
            </a:xfrm>
            <a:prstGeom prst="rect">
              <a:avLst/>
            </a:prstGeom>
          </p:spPr>
          <p:txBody>
            <a:bodyPr wrap="square">
              <a:spAutoFit/>
            </a:bodyPr>
            <a:lstStyle/>
            <a:p>
              <a:pPr>
                <a:spcAft>
                  <a:spcPts val="400"/>
                </a:spcAft>
              </a:pPr>
              <a:r>
                <a:rPr lang="en-US" altLang="zh-CN" dirty="0">
                  <a:gradFill>
                    <a:gsLst>
                      <a:gs pos="54000">
                        <a:srgbClr val="6CA6CE"/>
                      </a:gs>
                      <a:gs pos="4000">
                        <a:srgbClr val="CEDFF1"/>
                      </a:gs>
                      <a:gs pos="92000">
                        <a:srgbClr val="CEDFF1"/>
                      </a:gs>
                    </a:gsLst>
                    <a:lin ang="2700000" scaled="1"/>
                  </a:gradFill>
                  <a:latin typeface="Arial" panose="020B0604020202020204" pitchFamily="34" charset="0"/>
                  <a:ea typeface="微软雅黑" panose="020B0503020204020204" pitchFamily="34" charset="-122"/>
                  <a:cs typeface="Arial" panose="020B0604020202020204" pitchFamily="34" charset="0"/>
                </a:rPr>
                <a:t>128GB</a:t>
              </a:r>
            </a:p>
            <a:p>
              <a:pPr>
                <a:spcAft>
                  <a:spcPts val="400"/>
                </a:spcAft>
              </a:pPr>
              <a:r>
                <a:rPr lang="en-US" altLang="zh-CN" sz="900" dirty="0">
                  <a:solidFill>
                    <a:srgbClr val="8F8F8F"/>
                  </a:solidFill>
                  <a:latin typeface="Arial" panose="020B0604020202020204" pitchFamily="34" charset="0"/>
                  <a:cs typeface="Arial" panose="020B0604020202020204" pitchFamily="34" charset="0"/>
                </a:rPr>
                <a:t> ROM</a:t>
              </a:r>
            </a:p>
          </p:txBody>
        </p:sp>
      </p:grpSp>
      <p:sp>
        <p:nvSpPr>
          <p:cNvPr id="23" name="矩形 22"/>
          <p:cNvSpPr/>
          <p:nvPr/>
        </p:nvSpPr>
        <p:spPr>
          <a:xfrm>
            <a:off x="1062260" y="3491796"/>
            <a:ext cx="1749580" cy="938719"/>
          </a:xfrm>
          <a:prstGeom prst="rect">
            <a:avLst/>
          </a:prstGeom>
        </p:spPr>
        <p:txBody>
          <a:bodyPr wrap="square">
            <a:spAutoFit/>
          </a:bodyPr>
          <a:lstStyle/>
          <a:p>
            <a:r>
              <a:rPr lang="en-US" altLang="zh-CN" sz="2000" dirty="0">
                <a:gradFill>
                  <a:gsLst>
                    <a:gs pos="54000">
                      <a:srgbClr val="6CA6CE"/>
                    </a:gs>
                    <a:gs pos="4000">
                      <a:srgbClr val="CEDFF1"/>
                    </a:gs>
                    <a:gs pos="92000">
                      <a:srgbClr val="CEDFF1"/>
                    </a:gs>
                  </a:gsLst>
                  <a:lin ang="2700000" scaled="1"/>
                </a:gradFill>
                <a:latin typeface="Arial" panose="020B0604020202020204" pitchFamily="34" charset="0"/>
                <a:ea typeface="微软雅黑" panose="020B0503020204020204" pitchFamily="34" charset="-122"/>
                <a:cs typeface="Arial" panose="020B0604020202020204" pitchFamily="34" charset="0"/>
                <a:sym typeface="Arial" panose="020B0604020202020204"/>
              </a:rPr>
              <a:t>up to </a:t>
            </a:r>
          </a:p>
          <a:p>
            <a:r>
              <a:rPr lang="en-US" altLang="zh-CN" sz="3500" b="1" dirty="0">
                <a:gradFill>
                  <a:gsLst>
                    <a:gs pos="54000">
                      <a:srgbClr val="6CA6CE"/>
                    </a:gs>
                    <a:gs pos="4000">
                      <a:srgbClr val="CEDFF1"/>
                    </a:gs>
                    <a:gs pos="92000">
                      <a:srgbClr val="CEDFF1"/>
                    </a:gs>
                  </a:gsLst>
                  <a:lin ang="2700000" scaled="1"/>
                </a:gradFill>
                <a:latin typeface="Arial" panose="020B0604020202020204" pitchFamily="34" charset="0"/>
                <a:ea typeface="微软雅黑" panose="020B0503020204020204" pitchFamily="34" charset="-122"/>
                <a:cs typeface="Arial" panose="020B0604020202020204" pitchFamily="34" charset="0"/>
                <a:sym typeface="Arial" panose="020B0604020202020204"/>
              </a:rPr>
              <a:t>1.6</a:t>
            </a:r>
            <a:r>
              <a:rPr lang="en-US" altLang="zh-CN" sz="1600" b="1" dirty="0">
                <a:gradFill>
                  <a:gsLst>
                    <a:gs pos="54000">
                      <a:srgbClr val="6CA6CE"/>
                    </a:gs>
                    <a:gs pos="4000">
                      <a:srgbClr val="CEDFF1"/>
                    </a:gs>
                    <a:gs pos="92000">
                      <a:srgbClr val="CEDFF1"/>
                    </a:gs>
                  </a:gsLst>
                  <a:lin ang="2700000" scaled="1"/>
                </a:gradFill>
                <a:latin typeface="Arial" panose="020B0604020202020204" pitchFamily="34" charset="0"/>
                <a:ea typeface="微软雅黑" panose="020B0503020204020204" pitchFamily="34" charset="-122"/>
                <a:cs typeface="Arial" panose="020B0604020202020204" pitchFamily="34" charset="0"/>
                <a:sym typeface="Arial" panose="020B0604020202020204"/>
              </a:rPr>
              <a:t>GHz</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59CAF0-2905-2640-8C72-9416C04CD3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矩形 4"/>
          <p:cNvSpPr/>
          <p:nvPr/>
        </p:nvSpPr>
        <p:spPr>
          <a:xfrm>
            <a:off x="481654" y="2515118"/>
            <a:ext cx="3385494" cy="1200329"/>
          </a:xfrm>
          <a:prstGeom prst="rect">
            <a:avLst/>
          </a:prstGeom>
        </p:spPr>
        <p:txBody>
          <a:bodyPr wrap="square">
            <a:spAutoFit/>
          </a:bodyPr>
          <a:lstStyle/>
          <a:p>
            <a:r>
              <a:rPr lang="en-US" altLang="zh-CN" sz="3600" b="1" dirty="0">
                <a:gradFill flip="none" rotWithShape="1">
                  <a:gsLst>
                    <a:gs pos="54000">
                      <a:srgbClr val="6CA6CE"/>
                    </a:gs>
                    <a:gs pos="4000">
                      <a:srgbClr val="CEDFF1"/>
                    </a:gs>
                    <a:gs pos="92000">
                      <a:srgbClr val="CEDFF1"/>
                    </a:gs>
                  </a:gsLst>
                  <a:lin ang="2700000" scaled="1"/>
                  <a:tileRect/>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Stay Powered Up All Day</a:t>
            </a:r>
          </a:p>
        </p:txBody>
      </p:sp>
      <p:sp>
        <p:nvSpPr>
          <p:cNvPr id="6" name="矩形 5"/>
          <p:cNvSpPr/>
          <p:nvPr/>
        </p:nvSpPr>
        <p:spPr>
          <a:xfrm>
            <a:off x="481654" y="5123623"/>
            <a:ext cx="8176117" cy="993029"/>
          </a:xfrm>
          <a:prstGeom prst="rect">
            <a:avLst/>
          </a:prstGeom>
        </p:spPr>
        <p:txBody>
          <a:bodyPr wrap="square">
            <a:spAutoFit/>
          </a:bodyPr>
          <a:lstStyle/>
          <a:p>
            <a:pPr>
              <a:lnSpc>
                <a:spcPct val="125000"/>
              </a:lnSpc>
            </a:pPr>
            <a:r>
              <a:rPr lang="en-US" altLang="zh-CN" sz="1200" dirty="0">
                <a:solidFill>
                  <a:srgbClr val="808285"/>
                </a:solidFill>
                <a:latin typeface="Arial" panose="020B0604020202020204" pitchFamily="34" charset="0"/>
                <a:cs typeface="Arial" panose="020B0604020202020204" pitchFamily="34" charset="0"/>
              </a:rPr>
              <a:t>The 5000mAh large-capacity battery can meet your high-intensity use needs throughout the day. Whether you are playing games for a long time, watching TV series, or communicating frequently, you don’t have to worry about insufficient power. The 18W fast charging technology takes the battery life experience to a new level. It only takes a short charging time to quickly restore power, ensuring that your device is always in the best condition.</a:t>
            </a:r>
            <a:endParaRPr lang="zh-CN" altLang="en-US" sz="1200" dirty="0">
              <a:solidFill>
                <a:srgbClr val="808285"/>
              </a:solidFill>
              <a:latin typeface="Arial" panose="020B0604020202020204" pitchFamily="34" charset="0"/>
              <a:cs typeface="Arial" panose="020B0604020202020204" pitchFamily="34" charset="0"/>
            </a:endParaRPr>
          </a:p>
        </p:txBody>
      </p:sp>
      <p:sp>
        <p:nvSpPr>
          <p:cNvPr id="4" name="文本框 3"/>
          <p:cNvSpPr txBox="1"/>
          <p:nvPr/>
        </p:nvSpPr>
        <p:spPr>
          <a:xfrm>
            <a:off x="481654" y="3843517"/>
            <a:ext cx="1452010" cy="337185"/>
          </a:xfrm>
          <a:prstGeom prst="rect">
            <a:avLst/>
          </a:prstGeom>
          <a:noFill/>
        </p:spPr>
        <p:txBody>
          <a:bodyPr wrap="square" rtlCol="0">
            <a:spAutoFit/>
          </a:bodyPr>
          <a:lstStyle/>
          <a:p>
            <a:r>
              <a:rPr lang="en-US" altLang="zh-CN" sz="1600" dirty="0">
                <a:solidFill>
                  <a:schemeClr val="bg1">
                    <a:lumMod val="95000"/>
                  </a:schemeClr>
                </a:solidFill>
                <a:latin typeface="Arial" panose="020B0604020202020204" pitchFamily="34" charset="0"/>
                <a:cs typeface="Arial" panose="020B0604020202020204" pitchFamily="34" charset="0"/>
              </a:rPr>
              <a:t>9V2A, Type-C</a:t>
            </a:r>
            <a:endParaRPr lang="zh-CN" altLang="en-US" sz="1600" dirty="0">
              <a:solidFill>
                <a:schemeClr val="bg1">
                  <a:lumMod val="95000"/>
                </a:schemeClr>
              </a:solidFill>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5E4933E5-61EA-0678-7B21-EFA548FDEBB3}"/>
              </a:ext>
            </a:extLst>
          </p:cNvPr>
          <p:cNvSpPr/>
          <p:nvPr/>
        </p:nvSpPr>
        <p:spPr>
          <a:xfrm>
            <a:off x="481654" y="4342882"/>
            <a:ext cx="3190460" cy="604461"/>
          </a:xfrm>
          <a:prstGeom prst="rect">
            <a:avLst/>
          </a:prstGeom>
        </p:spPr>
        <p:txBody>
          <a:bodyPr wrap="square">
            <a:spAutoFit/>
          </a:bodyPr>
          <a:lstStyle/>
          <a:p>
            <a:pPr>
              <a:lnSpc>
                <a:spcPct val="125000"/>
              </a:lnSpc>
            </a:pPr>
            <a:r>
              <a:rPr lang="en-US" altLang="zh-CN" sz="1400" b="1" dirty="0">
                <a:solidFill>
                  <a:srgbClr val="808285"/>
                </a:solidFill>
                <a:latin typeface="Arial" panose="020B0604020202020204" pitchFamily="34" charset="0"/>
                <a:cs typeface="Arial" panose="020B0604020202020204" pitchFamily="34" charset="0"/>
              </a:rPr>
              <a:t>with 5000mAh Battery and 18W Fast Charging</a:t>
            </a:r>
            <a:endParaRPr lang="zh-CN" altLang="en-US" sz="1400" b="1" dirty="0">
              <a:solidFill>
                <a:srgbClr val="808285"/>
              </a:solidFill>
              <a:latin typeface="Arial" panose="020B0604020202020204" pitchFamily="34" charset="0"/>
              <a:cs typeface="Arial" panose="020B0604020202020204" pitchFamily="34" charset="0"/>
            </a:endParaRPr>
          </a:p>
        </p:txBody>
      </p:sp>
      <p:pic>
        <p:nvPicPr>
          <p:cNvPr id="10" name="图片 9" descr="徽标&#10;&#10;中度可信度描述已自动生成">
            <a:extLst>
              <a:ext uri="{FF2B5EF4-FFF2-40B4-BE49-F238E27FC236}">
                <a16:creationId xmlns:a16="http://schemas.microsoft.com/office/drawing/2014/main" id="{FEFADA9C-FD63-5C39-1A65-5B1317416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988" y="131732"/>
            <a:ext cx="8229012" cy="70092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 name="图片 5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779367" y="2399782"/>
            <a:ext cx="4116365" cy="3582835"/>
          </a:xfrm>
          <a:prstGeom prst="rect">
            <a:avLst/>
          </a:prstGeom>
        </p:spPr>
      </p:pic>
      <p:sp>
        <p:nvSpPr>
          <p:cNvPr id="8" name="文本框 7"/>
          <p:cNvSpPr txBox="1"/>
          <p:nvPr/>
        </p:nvSpPr>
        <p:spPr>
          <a:xfrm>
            <a:off x="1874946" y="624382"/>
            <a:ext cx="8227904" cy="590931"/>
          </a:xfrm>
          <a:prstGeom prst="rect">
            <a:avLst/>
          </a:prstGeom>
          <a:noFill/>
        </p:spPr>
        <p:txBody>
          <a:bodyPr wrap="square" rtlCol="0">
            <a:spAutoFit/>
          </a:bodyPr>
          <a:lstStyle/>
          <a:p>
            <a:pPr algn="ctr">
              <a:lnSpc>
                <a:spcPct val="90000"/>
              </a:lnSpc>
              <a:spcBef>
                <a:spcPct val="0"/>
              </a:spcBef>
              <a:defRPr/>
            </a:pPr>
            <a:r>
              <a:rPr lang="en-US" altLang="zh-CN" sz="3600" b="1" dirty="0">
                <a:gradFill flip="none" rotWithShape="1">
                  <a:gsLst>
                    <a:gs pos="54000">
                      <a:srgbClr val="6CA6CE"/>
                    </a:gs>
                    <a:gs pos="4000">
                      <a:srgbClr val="CEDFF1"/>
                    </a:gs>
                    <a:gs pos="92000">
                      <a:srgbClr val="CEDFF1"/>
                    </a:gs>
                  </a:gsLst>
                  <a:lin ang="2700000" scaled="1"/>
                  <a:tileRect/>
                </a:gradFill>
                <a:latin typeface="Arial" panose="020B0604020202020204" pitchFamily="34" charset="0"/>
                <a:cs typeface="Arial" panose="020B0604020202020204" pitchFamily="34" charset="0"/>
              </a:rPr>
              <a:t>Unlock Your Wonderful Adventure</a:t>
            </a:r>
          </a:p>
        </p:txBody>
      </p:sp>
      <p:sp>
        <p:nvSpPr>
          <p:cNvPr id="53" name="文本框 52"/>
          <p:cNvSpPr txBox="1"/>
          <p:nvPr/>
        </p:nvSpPr>
        <p:spPr>
          <a:xfrm>
            <a:off x="1963394" y="1474595"/>
            <a:ext cx="3748314" cy="769441"/>
          </a:xfrm>
          <a:prstGeom prst="rect">
            <a:avLst/>
          </a:prstGeom>
          <a:noFill/>
        </p:spPr>
        <p:txBody>
          <a:bodyPr wrap="square" rtlCol="0">
            <a:spAutoFit/>
          </a:bodyPr>
          <a:lstStyle/>
          <a:p>
            <a:pPr algn="ctr"/>
            <a:r>
              <a:rPr lang="en-US" altLang="zh-CN" sz="2400" b="1" dirty="0">
                <a:gradFill>
                  <a:gsLst>
                    <a:gs pos="54000">
                      <a:srgbClr val="6CA6CE"/>
                    </a:gs>
                    <a:gs pos="4000">
                      <a:srgbClr val="CEDFF1"/>
                    </a:gs>
                    <a:gs pos="92000">
                      <a:srgbClr val="CEDFF1"/>
                    </a:gs>
                  </a:gsLst>
                  <a:lin ang="2700000" scaled="1"/>
                </a:gradFill>
                <a:latin typeface="Arial" panose="020B0604020202020204" pitchFamily="34" charset="0"/>
                <a:cs typeface="Arial" panose="020B0604020202020204" pitchFamily="34" charset="0"/>
              </a:rPr>
              <a:t>Face Unlock</a:t>
            </a:r>
          </a:p>
          <a:p>
            <a:pPr algn="ctr"/>
            <a:r>
              <a:rPr lang="en-US" altLang="zh-CN" sz="2000" b="1" dirty="0">
                <a:solidFill>
                  <a:srgbClr val="5E6266"/>
                </a:solidFill>
                <a:latin typeface="Arial" panose="020B0604020202020204" pitchFamily="34" charset="0"/>
                <a:cs typeface="Arial" panose="020B0604020202020204" pitchFamily="34" charset="0"/>
              </a:rPr>
              <a:t>at One Glance</a:t>
            </a:r>
          </a:p>
        </p:txBody>
      </p:sp>
      <p:sp>
        <p:nvSpPr>
          <p:cNvPr id="54" name="文本框 53"/>
          <p:cNvSpPr txBox="1"/>
          <p:nvPr/>
        </p:nvSpPr>
        <p:spPr>
          <a:xfrm>
            <a:off x="6480293" y="1474595"/>
            <a:ext cx="3748314" cy="768350"/>
          </a:xfrm>
          <a:prstGeom prst="rect">
            <a:avLst/>
          </a:prstGeom>
          <a:noFill/>
        </p:spPr>
        <p:txBody>
          <a:bodyPr wrap="square" rtlCol="0">
            <a:spAutoFit/>
          </a:bodyPr>
          <a:lstStyle/>
          <a:p>
            <a:pPr algn="ctr"/>
            <a:r>
              <a:rPr lang="en-US" altLang="zh-CN" sz="2400" b="1" dirty="0">
                <a:gradFill>
                  <a:gsLst>
                    <a:gs pos="54000">
                      <a:srgbClr val="6CA6CE"/>
                    </a:gs>
                    <a:gs pos="4000">
                      <a:srgbClr val="CEDFF1"/>
                    </a:gs>
                    <a:gs pos="92000">
                      <a:srgbClr val="CEDFF1"/>
                    </a:gs>
                  </a:gsLst>
                  <a:lin ang="2700000" scaled="1"/>
                </a:gradFill>
                <a:latin typeface="Arial" panose="020B0604020202020204" pitchFamily="34" charset="0"/>
                <a:cs typeface="Arial" panose="020B0604020202020204" pitchFamily="34" charset="0"/>
              </a:rPr>
              <a:t>Side-mounted </a:t>
            </a:r>
          </a:p>
          <a:p>
            <a:pPr algn="ctr"/>
            <a:r>
              <a:rPr lang="en-US" altLang="zh-CN" sz="2000" b="1" dirty="0">
                <a:solidFill>
                  <a:srgbClr val="5E6266"/>
                </a:solidFill>
                <a:latin typeface="Arial" panose="020B0604020202020204" pitchFamily="34" charset="0"/>
                <a:cs typeface="Arial" panose="020B0604020202020204" pitchFamily="34" charset="0"/>
              </a:rPr>
              <a:t>Fingerprint Unlock</a:t>
            </a: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rcRect t="81" b="81"/>
          <a:stretch/>
        </p:blipFill>
        <p:spPr>
          <a:xfrm>
            <a:off x="6602827" y="2399782"/>
            <a:ext cx="4116365" cy="3582834"/>
          </a:xfrm>
          <a:prstGeom prst="rect">
            <a:avLst/>
          </a:prstGeom>
        </p:spPr>
      </p:pic>
      <p:sp>
        <p:nvSpPr>
          <p:cNvPr id="3" name="椭圆 2">
            <a:extLst>
              <a:ext uri="{FF2B5EF4-FFF2-40B4-BE49-F238E27FC236}">
                <a16:creationId xmlns:a16="http://schemas.microsoft.com/office/drawing/2014/main" id="{0005FCBF-008B-21DB-D852-A86B1E30A329}"/>
              </a:ext>
            </a:extLst>
          </p:cNvPr>
          <p:cNvSpPr/>
          <p:nvPr/>
        </p:nvSpPr>
        <p:spPr>
          <a:xfrm>
            <a:off x="7820658" y="3936638"/>
            <a:ext cx="251460" cy="251460"/>
          </a:xfrm>
          <a:prstGeom prst="ellipse">
            <a:avLst/>
          </a:pr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FB4BF2B1-0C31-D150-47EA-B18A047625BE}"/>
              </a:ext>
            </a:extLst>
          </p:cNvPr>
          <p:cNvSpPr/>
          <p:nvPr/>
        </p:nvSpPr>
        <p:spPr>
          <a:xfrm>
            <a:off x="7892891" y="4008871"/>
            <a:ext cx="106995" cy="10699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75358538-ACCD-678E-8B1E-38D3860AB398}"/>
              </a:ext>
            </a:extLst>
          </p:cNvPr>
          <p:cNvCxnSpPr>
            <a:cxnSpLocks/>
          </p:cNvCxnSpPr>
          <p:nvPr/>
        </p:nvCxnSpPr>
        <p:spPr>
          <a:xfrm>
            <a:off x="7946390" y="4047297"/>
            <a:ext cx="78613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id="{FB3427A0-7023-D4CE-98EB-9E477F358511}"/>
              </a:ext>
            </a:extLst>
          </p:cNvPr>
          <p:cNvGrpSpPr/>
          <p:nvPr/>
        </p:nvGrpSpPr>
        <p:grpSpPr>
          <a:xfrm>
            <a:off x="8819066" y="3642526"/>
            <a:ext cx="906360" cy="839684"/>
            <a:chOff x="8894865" y="3427516"/>
            <a:chExt cx="906360" cy="839684"/>
          </a:xfrm>
        </p:grpSpPr>
        <p:grpSp>
          <p:nvGrpSpPr>
            <p:cNvPr id="7" name="组合 6">
              <a:extLst>
                <a:ext uri="{FF2B5EF4-FFF2-40B4-BE49-F238E27FC236}">
                  <a16:creationId xmlns:a16="http://schemas.microsoft.com/office/drawing/2014/main" id="{F4A2D7B7-8B63-130E-3D0D-7917A69430B0}"/>
                </a:ext>
              </a:extLst>
            </p:cNvPr>
            <p:cNvGrpSpPr/>
            <p:nvPr/>
          </p:nvGrpSpPr>
          <p:grpSpPr>
            <a:xfrm>
              <a:off x="8894865" y="3427516"/>
              <a:ext cx="211440" cy="239609"/>
              <a:chOff x="8942085" y="3427516"/>
              <a:chExt cx="211440" cy="239609"/>
            </a:xfrm>
          </p:grpSpPr>
          <p:cxnSp>
            <p:nvCxnSpPr>
              <p:cNvPr id="18" name="直接连接符 17">
                <a:extLst>
                  <a:ext uri="{FF2B5EF4-FFF2-40B4-BE49-F238E27FC236}">
                    <a16:creationId xmlns:a16="http://schemas.microsoft.com/office/drawing/2014/main" id="{BC6800FC-99D1-D733-525F-A6179BB41F4C}"/>
                  </a:ext>
                </a:extLst>
              </p:cNvPr>
              <p:cNvCxnSpPr>
                <a:cxnSpLocks/>
              </p:cNvCxnSpPr>
              <p:nvPr/>
            </p:nvCxnSpPr>
            <p:spPr>
              <a:xfrm flipV="1">
                <a:off x="8942085" y="3429000"/>
                <a:ext cx="0" cy="238125"/>
              </a:xfrm>
              <a:prstGeom prst="line">
                <a:avLst/>
              </a:prstGeom>
              <a:ln w="28575">
                <a:solidFill>
                  <a:srgbClr val="434449"/>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CD0C318A-35E8-398D-AC29-EB0A55CC3B07}"/>
                  </a:ext>
                </a:extLst>
              </p:cNvPr>
              <p:cNvCxnSpPr>
                <a:cxnSpLocks/>
              </p:cNvCxnSpPr>
              <p:nvPr/>
            </p:nvCxnSpPr>
            <p:spPr>
              <a:xfrm flipH="1">
                <a:off x="8942085" y="3427516"/>
                <a:ext cx="211440" cy="0"/>
              </a:xfrm>
              <a:prstGeom prst="line">
                <a:avLst/>
              </a:prstGeom>
              <a:ln w="28575">
                <a:solidFill>
                  <a:srgbClr val="434449"/>
                </a:solidFill>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36BB9504-5119-6A5F-AF82-E6BB17680EAD}"/>
                </a:ext>
              </a:extLst>
            </p:cNvPr>
            <p:cNvGrpSpPr/>
            <p:nvPr/>
          </p:nvGrpSpPr>
          <p:grpSpPr>
            <a:xfrm rot="10800000">
              <a:off x="9589785" y="4027591"/>
              <a:ext cx="211440" cy="239609"/>
              <a:chOff x="8942085" y="4027591"/>
              <a:chExt cx="211440" cy="239609"/>
            </a:xfrm>
          </p:grpSpPr>
          <p:cxnSp>
            <p:nvCxnSpPr>
              <p:cNvPr id="16" name="直接连接符 15">
                <a:extLst>
                  <a:ext uri="{FF2B5EF4-FFF2-40B4-BE49-F238E27FC236}">
                    <a16:creationId xmlns:a16="http://schemas.microsoft.com/office/drawing/2014/main" id="{C3B8AC16-35DC-9ED0-977B-307EDE3C016A}"/>
                  </a:ext>
                </a:extLst>
              </p:cNvPr>
              <p:cNvCxnSpPr>
                <a:cxnSpLocks/>
              </p:cNvCxnSpPr>
              <p:nvPr/>
            </p:nvCxnSpPr>
            <p:spPr>
              <a:xfrm flipV="1">
                <a:off x="8942085" y="4029075"/>
                <a:ext cx="0" cy="238125"/>
              </a:xfrm>
              <a:prstGeom prst="line">
                <a:avLst/>
              </a:prstGeom>
              <a:ln w="28575">
                <a:solidFill>
                  <a:srgbClr val="434449"/>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FCD89AE2-0FD8-7CB2-2C1B-BE655D06520E}"/>
                  </a:ext>
                </a:extLst>
              </p:cNvPr>
              <p:cNvCxnSpPr>
                <a:cxnSpLocks/>
              </p:cNvCxnSpPr>
              <p:nvPr/>
            </p:nvCxnSpPr>
            <p:spPr>
              <a:xfrm flipH="1">
                <a:off x="8942085" y="4027591"/>
                <a:ext cx="211440" cy="0"/>
              </a:xfrm>
              <a:prstGeom prst="line">
                <a:avLst/>
              </a:prstGeom>
              <a:ln w="28575">
                <a:solidFill>
                  <a:srgbClr val="434449"/>
                </a:soli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8D4268C9-A819-DBD2-3A85-0628CDD1CAFB}"/>
                </a:ext>
              </a:extLst>
            </p:cNvPr>
            <p:cNvGrpSpPr/>
            <p:nvPr/>
          </p:nvGrpSpPr>
          <p:grpSpPr>
            <a:xfrm rot="5400000">
              <a:off x="9575700" y="3413432"/>
              <a:ext cx="211440" cy="239609"/>
              <a:chOff x="8942085" y="3427516"/>
              <a:chExt cx="211440" cy="239609"/>
            </a:xfrm>
          </p:grpSpPr>
          <p:cxnSp>
            <p:nvCxnSpPr>
              <p:cNvPr id="14" name="直接连接符 13">
                <a:extLst>
                  <a:ext uri="{FF2B5EF4-FFF2-40B4-BE49-F238E27FC236}">
                    <a16:creationId xmlns:a16="http://schemas.microsoft.com/office/drawing/2014/main" id="{2F137037-A441-C0D2-15B8-34E8C68CA28C}"/>
                  </a:ext>
                </a:extLst>
              </p:cNvPr>
              <p:cNvCxnSpPr>
                <a:cxnSpLocks/>
              </p:cNvCxnSpPr>
              <p:nvPr/>
            </p:nvCxnSpPr>
            <p:spPr>
              <a:xfrm flipV="1">
                <a:off x="8942085" y="3429000"/>
                <a:ext cx="0" cy="238125"/>
              </a:xfrm>
              <a:prstGeom prst="line">
                <a:avLst/>
              </a:prstGeom>
              <a:ln w="28575">
                <a:solidFill>
                  <a:srgbClr val="434449"/>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71ABFBC5-6BC4-664D-2480-A8671694E0A2}"/>
                  </a:ext>
                </a:extLst>
              </p:cNvPr>
              <p:cNvCxnSpPr>
                <a:cxnSpLocks/>
              </p:cNvCxnSpPr>
              <p:nvPr/>
            </p:nvCxnSpPr>
            <p:spPr>
              <a:xfrm flipH="1">
                <a:off x="8942085" y="3427516"/>
                <a:ext cx="211440" cy="0"/>
              </a:xfrm>
              <a:prstGeom prst="line">
                <a:avLst/>
              </a:prstGeom>
              <a:ln w="28575">
                <a:solidFill>
                  <a:srgbClr val="434449"/>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2C8E57FF-BC8F-AFB0-F6C9-8FAFE47314A2}"/>
                </a:ext>
              </a:extLst>
            </p:cNvPr>
            <p:cNvGrpSpPr/>
            <p:nvPr/>
          </p:nvGrpSpPr>
          <p:grpSpPr>
            <a:xfrm rot="16200000">
              <a:off x="8908950" y="4041675"/>
              <a:ext cx="211440" cy="239609"/>
              <a:chOff x="8942085" y="4027591"/>
              <a:chExt cx="211440" cy="239609"/>
            </a:xfrm>
          </p:grpSpPr>
          <p:cxnSp>
            <p:nvCxnSpPr>
              <p:cNvPr id="12" name="直接连接符 11">
                <a:extLst>
                  <a:ext uri="{FF2B5EF4-FFF2-40B4-BE49-F238E27FC236}">
                    <a16:creationId xmlns:a16="http://schemas.microsoft.com/office/drawing/2014/main" id="{B042C057-CF4A-7BD0-DDC3-C72C19D82480}"/>
                  </a:ext>
                </a:extLst>
              </p:cNvPr>
              <p:cNvCxnSpPr>
                <a:cxnSpLocks/>
              </p:cNvCxnSpPr>
              <p:nvPr/>
            </p:nvCxnSpPr>
            <p:spPr>
              <a:xfrm flipV="1">
                <a:off x="8942085" y="4029075"/>
                <a:ext cx="0" cy="238125"/>
              </a:xfrm>
              <a:prstGeom prst="line">
                <a:avLst/>
              </a:prstGeom>
              <a:ln w="28575">
                <a:solidFill>
                  <a:srgbClr val="434449"/>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D376EF8-F808-EF01-8320-B54B1963344E}"/>
                  </a:ext>
                </a:extLst>
              </p:cNvPr>
              <p:cNvCxnSpPr>
                <a:cxnSpLocks/>
              </p:cNvCxnSpPr>
              <p:nvPr/>
            </p:nvCxnSpPr>
            <p:spPr>
              <a:xfrm flipH="1">
                <a:off x="8942085" y="4027591"/>
                <a:ext cx="211440" cy="0"/>
              </a:xfrm>
              <a:prstGeom prst="line">
                <a:avLst/>
              </a:prstGeom>
              <a:ln w="28575">
                <a:solidFill>
                  <a:srgbClr val="434449"/>
                </a:solidFill>
              </a:ln>
            </p:spPr>
            <p:style>
              <a:lnRef idx="1">
                <a:schemeClr val="accent1"/>
              </a:lnRef>
              <a:fillRef idx="0">
                <a:schemeClr val="accent1"/>
              </a:fillRef>
              <a:effectRef idx="0">
                <a:schemeClr val="accent1"/>
              </a:effectRef>
              <a:fontRef idx="minor">
                <a:schemeClr val="tx1"/>
              </a:fontRef>
            </p:style>
          </p:cxnSp>
        </p:grpSp>
      </p:grpSp>
      <p:grpSp>
        <p:nvGrpSpPr>
          <p:cNvPr id="20" name="组合 19">
            <a:extLst>
              <a:ext uri="{FF2B5EF4-FFF2-40B4-BE49-F238E27FC236}">
                <a16:creationId xmlns:a16="http://schemas.microsoft.com/office/drawing/2014/main" id="{3EAE70AF-A401-2E97-6189-F887D79A78B7}"/>
              </a:ext>
            </a:extLst>
          </p:cNvPr>
          <p:cNvGrpSpPr/>
          <p:nvPr/>
        </p:nvGrpSpPr>
        <p:grpSpPr>
          <a:xfrm>
            <a:off x="9122321" y="3651745"/>
            <a:ext cx="290730" cy="776067"/>
            <a:chOff x="6038850" y="3271837"/>
            <a:chExt cx="118109" cy="315277"/>
          </a:xfrm>
          <a:solidFill>
            <a:schemeClr val="bg1">
              <a:lumMod val="75000"/>
            </a:schemeClr>
          </a:solidFill>
        </p:grpSpPr>
        <p:sp>
          <p:nvSpPr>
            <p:cNvPr id="21" name="任意多边形: 形状 20">
              <a:extLst>
                <a:ext uri="{FF2B5EF4-FFF2-40B4-BE49-F238E27FC236}">
                  <a16:creationId xmlns:a16="http://schemas.microsoft.com/office/drawing/2014/main" id="{10BD0B28-C993-A69C-FF34-2D740DB0E70E}"/>
                </a:ext>
              </a:extLst>
            </p:cNvPr>
            <p:cNvSpPr/>
            <p:nvPr/>
          </p:nvSpPr>
          <p:spPr>
            <a:xfrm>
              <a:off x="6038850" y="3271837"/>
              <a:ext cx="118109" cy="315277"/>
            </a:xfrm>
            <a:custGeom>
              <a:avLst/>
              <a:gdLst>
                <a:gd name="connsiteX0" fmla="*/ 59055 w 118109"/>
                <a:gd name="connsiteY0" fmla="*/ 315278 h 315277"/>
                <a:gd name="connsiteX1" fmla="*/ 0 w 118109"/>
                <a:gd name="connsiteY1" fmla="*/ 256223 h 315277"/>
                <a:gd name="connsiteX2" fmla="*/ 0 w 118109"/>
                <a:gd name="connsiteY2" fmla="*/ 59055 h 315277"/>
                <a:gd name="connsiteX3" fmla="*/ 59055 w 118109"/>
                <a:gd name="connsiteY3" fmla="*/ 0 h 315277"/>
                <a:gd name="connsiteX4" fmla="*/ 118110 w 118109"/>
                <a:gd name="connsiteY4" fmla="*/ 59055 h 315277"/>
                <a:gd name="connsiteX5" fmla="*/ 118110 w 118109"/>
                <a:gd name="connsiteY5" fmla="*/ 256223 h 315277"/>
                <a:gd name="connsiteX6" fmla="*/ 59055 w 118109"/>
                <a:gd name="connsiteY6" fmla="*/ 315278 h 315277"/>
                <a:gd name="connsiteX7" fmla="*/ 59055 w 118109"/>
                <a:gd name="connsiteY7" fmla="*/ 9525 h 315277"/>
                <a:gd name="connsiteX8" fmla="*/ 9525 w 118109"/>
                <a:gd name="connsiteY8" fmla="*/ 59055 h 315277"/>
                <a:gd name="connsiteX9" fmla="*/ 9525 w 118109"/>
                <a:gd name="connsiteY9" fmla="*/ 256223 h 315277"/>
                <a:gd name="connsiteX10" fmla="*/ 59055 w 118109"/>
                <a:gd name="connsiteY10" fmla="*/ 305753 h 315277"/>
                <a:gd name="connsiteX11" fmla="*/ 108585 w 118109"/>
                <a:gd name="connsiteY11" fmla="*/ 256223 h 315277"/>
                <a:gd name="connsiteX12" fmla="*/ 108585 w 118109"/>
                <a:gd name="connsiteY12" fmla="*/ 59055 h 315277"/>
                <a:gd name="connsiteX13" fmla="*/ 59055 w 118109"/>
                <a:gd name="connsiteY13" fmla="*/ 9525 h 3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09" h="315277">
                  <a:moveTo>
                    <a:pt x="59055" y="315278"/>
                  </a:moveTo>
                  <a:cubicBezTo>
                    <a:pt x="26670" y="315278"/>
                    <a:pt x="0" y="288608"/>
                    <a:pt x="0" y="256223"/>
                  </a:cubicBezTo>
                  <a:lnTo>
                    <a:pt x="0" y="59055"/>
                  </a:lnTo>
                  <a:cubicBezTo>
                    <a:pt x="0" y="26670"/>
                    <a:pt x="26670" y="0"/>
                    <a:pt x="59055" y="0"/>
                  </a:cubicBezTo>
                  <a:cubicBezTo>
                    <a:pt x="91440" y="0"/>
                    <a:pt x="118110" y="26670"/>
                    <a:pt x="118110" y="59055"/>
                  </a:cubicBezTo>
                  <a:lnTo>
                    <a:pt x="118110" y="256223"/>
                  </a:lnTo>
                  <a:cubicBezTo>
                    <a:pt x="117158" y="288608"/>
                    <a:pt x="91440" y="315278"/>
                    <a:pt x="59055" y="315278"/>
                  </a:cubicBezTo>
                  <a:close/>
                  <a:moveTo>
                    <a:pt x="59055" y="9525"/>
                  </a:moveTo>
                  <a:cubicBezTo>
                    <a:pt x="31433" y="9525"/>
                    <a:pt x="9525" y="31433"/>
                    <a:pt x="9525" y="59055"/>
                  </a:cubicBezTo>
                  <a:lnTo>
                    <a:pt x="9525" y="256223"/>
                  </a:lnTo>
                  <a:cubicBezTo>
                    <a:pt x="9525" y="283845"/>
                    <a:pt x="31433" y="305753"/>
                    <a:pt x="59055" y="305753"/>
                  </a:cubicBezTo>
                  <a:cubicBezTo>
                    <a:pt x="86678" y="305753"/>
                    <a:pt x="108585" y="283845"/>
                    <a:pt x="108585" y="256223"/>
                  </a:cubicBezTo>
                  <a:lnTo>
                    <a:pt x="108585" y="59055"/>
                  </a:lnTo>
                  <a:cubicBezTo>
                    <a:pt x="107633" y="31433"/>
                    <a:pt x="85725" y="9525"/>
                    <a:pt x="59055" y="9525"/>
                  </a:cubicBezTo>
                  <a:close/>
                </a:path>
              </a:pathLst>
            </a:custGeom>
            <a:grpFill/>
            <a:ln w="9525" cap="flat">
              <a:noFill/>
              <a:prstDash val="solid"/>
              <a:miter/>
            </a:ln>
          </p:spPr>
          <p:txBody>
            <a:bodyPr rtlCol="0" anchor="ctr"/>
            <a:lstStyle/>
            <a:p>
              <a:endParaRPr lang="zh-CN" altLang="en-US" dirty="0"/>
            </a:p>
          </p:txBody>
        </p:sp>
        <p:grpSp>
          <p:nvGrpSpPr>
            <p:cNvPr id="22" name="图形 39">
              <a:extLst>
                <a:ext uri="{FF2B5EF4-FFF2-40B4-BE49-F238E27FC236}">
                  <a16:creationId xmlns:a16="http://schemas.microsoft.com/office/drawing/2014/main" id="{6562B074-A334-B012-0418-94FC68AADE59}"/>
                </a:ext>
              </a:extLst>
            </p:cNvPr>
            <p:cNvGrpSpPr/>
            <p:nvPr/>
          </p:nvGrpSpPr>
          <p:grpSpPr>
            <a:xfrm>
              <a:off x="6058852" y="3346132"/>
              <a:ext cx="78105" cy="157162"/>
              <a:chOff x="6058852" y="3346132"/>
              <a:chExt cx="78105" cy="157162"/>
            </a:xfrm>
            <a:grpFill/>
          </p:grpSpPr>
          <p:grpSp>
            <p:nvGrpSpPr>
              <p:cNvPr id="23" name="图形 39">
                <a:extLst>
                  <a:ext uri="{FF2B5EF4-FFF2-40B4-BE49-F238E27FC236}">
                    <a16:creationId xmlns:a16="http://schemas.microsoft.com/office/drawing/2014/main" id="{02E4C859-32FE-73E7-F7F7-A96337382A71}"/>
                  </a:ext>
                </a:extLst>
              </p:cNvPr>
              <p:cNvGrpSpPr/>
              <p:nvPr/>
            </p:nvGrpSpPr>
            <p:grpSpPr>
              <a:xfrm>
                <a:off x="6058852" y="3346132"/>
                <a:ext cx="78105" cy="96202"/>
                <a:chOff x="6058852" y="3346132"/>
                <a:chExt cx="78105" cy="96202"/>
              </a:xfrm>
              <a:grpFill/>
            </p:grpSpPr>
            <p:sp>
              <p:nvSpPr>
                <p:cNvPr id="28" name="任意多边形: 形状 27">
                  <a:extLst>
                    <a:ext uri="{FF2B5EF4-FFF2-40B4-BE49-F238E27FC236}">
                      <a16:creationId xmlns:a16="http://schemas.microsoft.com/office/drawing/2014/main" id="{57120419-8C96-0904-09BF-4119656BCA83}"/>
                    </a:ext>
                  </a:extLst>
                </p:cNvPr>
                <p:cNvSpPr/>
                <p:nvPr/>
              </p:nvSpPr>
              <p:spPr>
                <a:xfrm>
                  <a:off x="6084570" y="3369944"/>
                  <a:ext cx="30479" cy="72389"/>
                </a:xfrm>
                <a:custGeom>
                  <a:avLst/>
                  <a:gdLst>
                    <a:gd name="connsiteX0" fmla="*/ 13335 w 30479"/>
                    <a:gd name="connsiteY0" fmla="*/ 72390 h 72389"/>
                    <a:gd name="connsiteX1" fmla="*/ 10477 w 30479"/>
                    <a:gd name="connsiteY1" fmla="*/ 69533 h 72389"/>
                    <a:gd name="connsiteX2" fmla="*/ 10477 w 30479"/>
                    <a:gd name="connsiteY2" fmla="*/ 63818 h 72389"/>
                    <a:gd name="connsiteX3" fmla="*/ 13335 w 30479"/>
                    <a:gd name="connsiteY3" fmla="*/ 60960 h 72389"/>
                    <a:gd name="connsiteX4" fmla="*/ 16192 w 30479"/>
                    <a:gd name="connsiteY4" fmla="*/ 63818 h 72389"/>
                    <a:gd name="connsiteX5" fmla="*/ 16192 w 30479"/>
                    <a:gd name="connsiteY5" fmla="*/ 69533 h 72389"/>
                    <a:gd name="connsiteX6" fmla="*/ 13335 w 30479"/>
                    <a:gd name="connsiteY6" fmla="*/ 72390 h 72389"/>
                    <a:gd name="connsiteX7" fmla="*/ 25717 w 30479"/>
                    <a:gd name="connsiteY7" fmla="*/ 18097 h 72389"/>
                    <a:gd name="connsiteX8" fmla="*/ 22860 w 30479"/>
                    <a:gd name="connsiteY8" fmla="*/ 15240 h 72389"/>
                    <a:gd name="connsiteX9" fmla="*/ 14288 w 30479"/>
                    <a:gd name="connsiteY9" fmla="*/ 6667 h 72389"/>
                    <a:gd name="connsiteX10" fmla="*/ 5715 w 30479"/>
                    <a:gd name="connsiteY10" fmla="*/ 15240 h 72389"/>
                    <a:gd name="connsiteX11" fmla="*/ 2857 w 30479"/>
                    <a:gd name="connsiteY11" fmla="*/ 18097 h 72389"/>
                    <a:gd name="connsiteX12" fmla="*/ 0 w 30479"/>
                    <a:gd name="connsiteY12" fmla="*/ 15240 h 72389"/>
                    <a:gd name="connsiteX13" fmla="*/ 15240 w 30479"/>
                    <a:gd name="connsiteY13" fmla="*/ 0 h 72389"/>
                    <a:gd name="connsiteX14" fmla="*/ 30480 w 30479"/>
                    <a:gd name="connsiteY14" fmla="*/ 15240 h 72389"/>
                    <a:gd name="connsiteX15" fmla="*/ 25717 w 30479"/>
                    <a:gd name="connsiteY15" fmla="*/ 18097 h 7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79" h="72389">
                      <a:moveTo>
                        <a:pt x="13335" y="72390"/>
                      </a:moveTo>
                      <a:cubicBezTo>
                        <a:pt x="11430" y="72390"/>
                        <a:pt x="10477" y="71437"/>
                        <a:pt x="10477" y="69533"/>
                      </a:cubicBezTo>
                      <a:lnTo>
                        <a:pt x="10477" y="63818"/>
                      </a:lnTo>
                      <a:cubicBezTo>
                        <a:pt x="10477" y="61912"/>
                        <a:pt x="11430" y="60960"/>
                        <a:pt x="13335" y="60960"/>
                      </a:cubicBezTo>
                      <a:cubicBezTo>
                        <a:pt x="15240" y="60960"/>
                        <a:pt x="16192" y="61912"/>
                        <a:pt x="16192" y="63818"/>
                      </a:cubicBezTo>
                      <a:lnTo>
                        <a:pt x="16192" y="69533"/>
                      </a:lnTo>
                      <a:cubicBezTo>
                        <a:pt x="16192" y="70485"/>
                        <a:pt x="15240" y="72390"/>
                        <a:pt x="13335" y="72390"/>
                      </a:cubicBezTo>
                      <a:close/>
                      <a:moveTo>
                        <a:pt x="25717" y="18097"/>
                      </a:moveTo>
                      <a:cubicBezTo>
                        <a:pt x="23813" y="18097"/>
                        <a:pt x="22860" y="17145"/>
                        <a:pt x="22860" y="15240"/>
                      </a:cubicBezTo>
                      <a:cubicBezTo>
                        <a:pt x="22860" y="10477"/>
                        <a:pt x="19050" y="6667"/>
                        <a:pt x="14288" y="6667"/>
                      </a:cubicBezTo>
                      <a:cubicBezTo>
                        <a:pt x="9525" y="6667"/>
                        <a:pt x="5715" y="10477"/>
                        <a:pt x="5715" y="15240"/>
                      </a:cubicBezTo>
                      <a:cubicBezTo>
                        <a:pt x="5715" y="17145"/>
                        <a:pt x="4763" y="18097"/>
                        <a:pt x="2857" y="18097"/>
                      </a:cubicBezTo>
                      <a:cubicBezTo>
                        <a:pt x="952" y="18097"/>
                        <a:pt x="0" y="17145"/>
                        <a:pt x="0" y="15240"/>
                      </a:cubicBezTo>
                      <a:cubicBezTo>
                        <a:pt x="0" y="6667"/>
                        <a:pt x="6667" y="0"/>
                        <a:pt x="15240" y="0"/>
                      </a:cubicBezTo>
                      <a:cubicBezTo>
                        <a:pt x="23813" y="0"/>
                        <a:pt x="30480" y="6667"/>
                        <a:pt x="30480" y="15240"/>
                      </a:cubicBezTo>
                      <a:cubicBezTo>
                        <a:pt x="28575" y="17145"/>
                        <a:pt x="26670" y="18097"/>
                        <a:pt x="25717" y="18097"/>
                      </a:cubicBezTo>
                      <a:close/>
                    </a:path>
                  </a:pathLst>
                </a:custGeom>
                <a:grpFill/>
                <a:ln w="9525"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A9616F6D-46F8-2F9C-0ADC-2AFDE4136F64}"/>
                    </a:ext>
                  </a:extLst>
                </p:cNvPr>
                <p:cNvSpPr/>
                <p:nvPr/>
              </p:nvSpPr>
              <p:spPr>
                <a:xfrm>
                  <a:off x="6071235" y="3358514"/>
                  <a:ext cx="53339" cy="29527"/>
                </a:xfrm>
                <a:custGeom>
                  <a:avLst/>
                  <a:gdLst>
                    <a:gd name="connsiteX0" fmla="*/ 50482 w 53339"/>
                    <a:gd name="connsiteY0" fmla="*/ 29527 h 29527"/>
                    <a:gd name="connsiteX1" fmla="*/ 47625 w 53339"/>
                    <a:gd name="connsiteY1" fmla="*/ 26670 h 29527"/>
                    <a:gd name="connsiteX2" fmla="*/ 26670 w 53339"/>
                    <a:gd name="connsiteY2" fmla="*/ 5715 h 29527"/>
                    <a:gd name="connsiteX3" fmla="*/ 5715 w 53339"/>
                    <a:gd name="connsiteY3" fmla="*/ 26670 h 29527"/>
                    <a:gd name="connsiteX4" fmla="*/ 2857 w 53339"/>
                    <a:gd name="connsiteY4" fmla="*/ 29527 h 29527"/>
                    <a:gd name="connsiteX5" fmla="*/ 0 w 53339"/>
                    <a:gd name="connsiteY5" fmla="*/ 26670 h 29527"/>
                    <a:gd name="connsiteX6" fmla="*/ 26670 w 53339"/>
                    <a:gd name="connsiteY6" fmla="*/ 0 h 29527"/>
                    <a:gd name="connsiteX7" fmla="*/ 53340 w 53339"/>
                    <a:gd name="connsiteY7" fmla="*/ 26670 h 29527"/>
                    <a:gd name="connsiteX8" fmla="*/ 50482 w 53339"/>
                    <a:gd name="connsiteY8"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39" h="29527">
                      <a:moveTo>
                        <a:pt x="50482" y="29527"/>
                      </a:moveTo>
                      <a:cubicBezTo>
                        <a:pt x="48578" y="29527"/>
                        <a:pt x="47625" y="28575"/>
                        <a:pt x="47625" y="26670"/>
                      </a:cubicBezTo>
                      <a:cubicBezTo>
                        <a:pt x="47625" y="15240"/>
                        <a:pt x="38100" y="5715"/>
                        <a:pt x="26670" y="5715"/>
                      </a:cubicBezTo>
                      <a:cubicBezTo>
                        <a:pt x="15240" y="5715"/>
                        <a:pt x="5715" y="15240"/>
                        <a:pt x="5715" y="26670"/>
                      </a:cubicBezTo>
                      <a:cubicBezTo>
                        <a:pt x="5715" y="28575"/>
                        <a:pt x="4763" y="29527"/>
                        <a:pt x="2857" y="29527"/>
                      </a:cubicBezTo>
                      <a:cubicBezTo>
                        <a:pt x="952" y="29527"/>
                        <a:pt x="0" y="28575"/>
                        <a:pt x="0" y="26670"/>
                      </a:cubicBezTo>
                      <a:cubicBezTo>
                        <a:pt x="0" y="11430"/>
                        <a:pt x="12382" y="0"/>
                        <a:pt x="26670" y="0"/>
                      </a:cubicBezTo>
                      <a:cubicBezTo>
                        <a:pt x="40957" y="0"/>
                        <a:pt x="53340" y="11430"/>
                        <a:pt x="53340" y="26670"/>
                      </a:cubicBezTo>
                      <a:cubicBezTo>
                        <a:pt x="53340" y="28575"/>
                        <a:pt x="52387" y="29527"/>
                        <a:pt x="50482" y="29527"/>
                      </a:cubicBezTo>
                      <a:close/>
                    </a:path>
                  </a:pathLst>
                </a:custGeom>
                <a:grpFill/>
                <a:ln w="9525"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372CEAF9-9E27-B10A-620C-95551865393F}"/>
                    </a:ext>
                  </a:extLst>
                </p:cNvPr>
                <p:cNvSpPr/>
                <p:nvPr/>
              </p:nvSpPr>
              <p:spPr>
                <a:xfrm>
                  <a:off x="6058852" y="3346132"/>
                  <a:ext cx="78105" cy="96202"/>
                </a:xfrm>
                <a:custGeom>
                  <a:avLst/>
                  <a:gdLst>
                    <a:gd name="connsiteX0" fmla="*/ 75248 w 78105"/>
                    <a:gd name="connsiteY0" fmla="*/ 41910 h 96202"/>
                    <a:gd name="connsiteX1" fmla="*/ 72390 w 78105"/>
                    <a:gd name="connsiteY1" fmla="*/ 39052 h 96202"/>
                    <a:gd name="connsiteX2" fmla="*/ 39053 w 78105"/>
                    <a:gd name="connsiteY2" fmla="*/ 5715 h 96202"/>
                    <a:gd name="connsiteX3" fmla="*/ 5715 w 78105"/>
                    <a:gd name="connsiteY3" fmla="*/ 39052 h 96202"/>
                    <a:gd name="connsiteX4" fmla="*/ 2858 w 78105"/>
                    <a:gd name="connsiteY4" fmla="*/ 41910 h 96202"/>
                    <a:gd name="connsiteX5" fmla="*/ 0 w 78105"/>
                    <a:gd name="connsiteY5" fmla="*/ 39052 h 96202"/>
                    <a:gd name="connsiteX6" fmla="*/ 39053 w 78105"/>
                    <a:gd name="connsiteY6" fmla="*/ 0 h 96202"/>
                    <a:gd name="connsiteX7" fmla="*/ 78105 w 78105"/>
                    <a:gd name="connsiteY7" fmla="*/ 39052 h 96202"/>
                    <a:gd name="connsiteX8" fmla="*/ 75248 w 78105"/>
                    <a:gd name="connsiteY8" fmla="*/ 41910 h 96202"/>
                    <a:gd name="connsiteX9" fmla="*/ 51435 w 78105"/>
                    <a:gd name="connsiteY9" fmla="*/ 72390 h 96202"/>
                    <a:gd name="connsiteX10" fmla="*/ 48578 w 78105"/>
                    <a:gd name="connsiteY10" fmla="*/ 69533 h 96202"/>
                    <a:gd name="connsiteX11" fmla="*/ 48578 w 78105"/>
                    <a:gd name="connsiteY11" fmla="*/ 48577 h 96202"/>
                    <a:gd name="connsiteX12" fmla="*/ 51435 w 78105"/>
                    <a:gd name="connsiteY12" fmla="*/ 45720 h 96202"/>
                    <a:gd name="connsiteX13" fmla="*/ 54293 w 78105"/>
                    <a:gd name="connsiteY13" fmla="*/ 48577 h 96202"/>
                    <a:gd name="connsiteX14" fmla="*/ 54293 w 78105"/>
                    <a:gd name="connsiteY14" fmla="*/ 68580 h 96202"/>
                    <a:gd name="connsiteX15" fmla="*/ 51435 w 78105"/>
                    <a:gd name="connsiteY15" fmla="*/ 72390 h 96202"/>
                    <a:gd name="connsiteX16" fmla="*/ 51435 w 78105"/>
                    <a:gd name="connsiteY16" fmla="*/ 96202 h 96202"/>
                    <a:gd name="connsiteX17" fmla="*/ 48578 w 78105"/>
                    <a:gd name="connsiteY17" fmla="*/ 93345 h 96202"/>
                    <a:gd name="connsiteX18" fmla="*/ 48578 w 78105"/>
                    <a:gd name="connsiteY18" fmla="*/ 78105 h 96202"/>
                    <a:gd name="connsiteX19" fmla="*/ 51435 w 78105"/>
                    <a:gd name="connsiteY19" fmla="*/ 75248 h 96202"/>
                    <a:gd name="connsiteX20" fmla="*/ 54293 w 78105"/>
                    <a:gd name="connsiteY20" fmla="*/ 78105 h 96202"/>
                    <a:gd name="connsiteX21" fmla="*/ 54293 w 78105"/>
                    <a:gd name="connsiteY21" fmla="*/ 93345 h 96202"/>
                    <a:gd name="connsiteX22" fmla="*/ 51435 w 78105"/>
                    <a:gd name="connsiteY22" fmla="*/ 96202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 h="96202">
                      <a:moveTo>
                        <a:pt x="75248" y="41910"/>
                      </a:moveTo>
                      <a:cubicBezTo>
                        <a:pt x="73343" y="41910"/>
                        <a:pt x="72390" y="40958"/>
                        <a:pt x="72390" y="39052"/>
                      </a:cubicBezTo>
                      <a:cubicBezTo>
                        <a:pt x="72390" y="20955"/>
                        <a:pt x="58103" y="5715"/>
                        <a:pt x="39053" y="5715"/>
                      </a:cubicBezTo>
                      <a:cubicBezTo>
                        <a:pt x="20003" y="5715"/>
                        <a:pt x="5715" y="20955"/>
                        <a:pt x="5715" y="39052"/>
                      </a:cubicBezTo>
                      <a:cubicBezTo>
                        <a:pt x="5715" y="40958"/>
                        <a:pt x="4763" y="41910"/>
                        <a:pt x="2858" y="41910"/>
                      </a:cubicBezTo>
                      <a:cubicBezTo>
                        <a:pt x="953" y="41910"/>
                        <a:pt x="0" y="40958"/>
                        <a:pt x="0" y="39052"/>
                      </a:cubicBezTo>
                      <a:cubicBezTo>
                        <a:pt x="0" y="17145"/>
                        <a:pt x="17145" y="0"/>
                        <a:pt x="39053" y="0"/>
                      </a:cubicBezTo>
                      <a:cubicBezTo>
                        <a:pt x="60960" y="0"/>
                        <a:pt x="78105" y="17145"/>
                        <a:pt x="78105" y="39052"/>
                      </a:cubicBezTo>
                      <a:cubicBezTo>
                        <a:pt x="78105" y="40958"/>
                        <a:pt x="76200" y="41910"/>
                        <a:pt x="75248" y="41910"/>
                      </a:cubicBezTo>
                      <a:close/>
                      <a:moveTo>
                        <a:pt x="51435" y="72390"/>
                      </a:moveTo>
                      <a:cubicBezTo>
                        <a:pt x="49530" y="72390"/>
                        <a:pt x="48578" y="71438"/>
                        <a:pt x="48578" y="69533"/>
                      </a:cubicBezTo>
                      <a:lnTo>
                        <a:pt x="48578" y="48577"/>
                      </a:lnTo>
                      <a:cubicBezTo>
                        <a:pt x="48578" y="46672"/>
                        <a:pt x="49530" y="45720"/>
                        <a:pt x="51435" y="45720"/>
                      </a:cubicBezTo>
                      <a:cubicBezTo>
                        <a:pt x="53340" y="45720"/>
                        <a:pt x="54293" y="46672"/>
                        <a:pt x="54293" y="48577"/>
                      </a:cubicBezTo>
                      <a:lnTo>
                        <a:pt x="54293" y="68580"/>
                      </a:lnTo>
                      <a:cubicBezTo>
                        <a:pt x="54293" y="70485"/>
                        <a:pt x="52388" y="72390"/>
                        <a:pt x="51435" y="72390"/>
                      </a:cubicBezTo>
                      <a:close/>
                      <a:moveTo>
                        <a:pt x="51435" y="96202"/>
                      </a:moveTo>
                      <a:cubicBezTo>
                        <a:pt x="49530" y="96202"/>
                        <a:pt x="48578" y="95250"/>
                        <a:pt x="48578" y="93345"/>
                      </a:cubicBezTo>
                      <a:lnTo>
                        <a:pt x="48578" y="78105"/>
                      </a:lnTo>
                      <a:cubicBezTo>
                        <a:pt x="48578" y="76200"/>
                        <a:pt x="49530" y="75248"/>
                        <a:pt x="51435" y="75248"/>
                      </a:cubicBezTo>
                      <a:cubicBezTo>
                        <a:pt x="53340" y="75248"/>
                        <a:pt x="54293" y="76200"/>
                        <a:pt x="54293" y="78105"/>
                      </a:cubicBezTo>
                      <a:lnTo>
                        <a:pt x="54293" y="93345"/>
                      </a:lnTo>
                      <a:cubicBezTo>
                        <a:pt x="54293" y="94298"/>
                        <a:pt x="52388" y="96202"/>
                        <a:pt x="51435" y="96202"/>
                      </a:cubicBezTo>
                      <a:close/>
                    </a:path>
                  </a:pathLst>
                </a:custGeom>
                <a:grpFill/>
                <a:ln w="9525"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C2777D14-C008-BF3A-D506-2B508431064D}"/>
                    </a:ext>
                  </a:extLst>
                </p:cNvPr>
                <p:cNvSpPr/>
                <p:nvPr/>
              </p:nvSpPr>
              <p:spPr>
                <a:xfrm>
                  <a:off x="6058852" y="3383279"/>
                  <a:ext cx="78105" cy="59054"/>
                </a:xfrm>
                <a:custGeom>
                  <a:avLst/>
                  <a:gdLst>
                    <a:gd name="connsiteX0" fmla="*/ 62865 w 78105"/>
                    <a:gd name="connsiteY0" fmla="*/ 22860 h 59054"/>
                    <a:gd name="connsiteX1" fmla="*/ 60007 w 78105"/>
                    <a:gd name="connsiteY1" fmla="*/ 20003 h 59054"/>
                    <a:gd name="connsiteX2" fmla="*/ 60007 w 78105"/>
                    <a:gd name="connsiteY2" fmla="*/ 4763 h 59054"/>
                    <a:gd name="connsiteX3" fmla="*/ 62865 w 78105"/>
                    <a:gd name="connsiteY3" fmla="*/ 1905 h 59054"/>
                    <a:gd name="connsiteX4" fmla="*/ 65723 w 78105"/>
                    <a:gd name="connsiteY4" fmla="*/ 4763 h 59054"/>
                    <a:gd name="connsiteX5" fmla="*/ 65723 w 78105"/>
                    <a:gd name="connsiteY5" fmla="*/ 20003 h 59054"/>
                    <a:gd name="connsiteX6" fmla="*/ 62865 w 78105"/>
                    <a:gd name="connsiteY6" fmla="*/ 22860 h 59054"/>
                    <a:gd name="connsiteX7" fmla="*/ 62865 w 78105"/>
                    <a:gd name="connsiteY7" fmla="*/ 59055 h 59054"/>
                    <a:gd name="connsiteX8" fmla="*/ 60007 w 78105"/>
                    <a:gd name="connsiteY8" fmla="*/ 56198 h 59054"/>
                    <a:gd name="connsiteX9" fmla="*/ 60007 w 78105"/>
                    <a:gd name="connsiteY9" fmla="*/ 29528 h 59054"/>
                    <a:gd name="connsiteX10" fmla="*/ 62865 w 78105"/>
                    <a:gd name="connsiteY10" fmla="*/ 26670 h 59054"/>
                    <a:gd name="connsiteX11" fmla="*/ 65723 w 78105"/>
                    <a:gd name="connsiteY11" fmla="*/ 29528 h 59054"/>
                    <a:gd name="connsiteX12" fmla="*/ 65723 w 78105"/>
                    <a:gd name="connsiteY12" fmla="*/ 56198 h 59054"/>
                    <a:gd name="connsiteX13" fmla="*/ 62865 w 78105"/>
                    <a:gd name="connsiteY13" fmla="*/ 59055 h 59054"/>
                    <a:gd name="connsiteX14" fmla="*/ 75248 w 78105"/>
                    <a:gd name="connsiteY14" fmla="*/ 25717 h 59054"/>
                    <a:gd name="connsiteX15" fmla="*/ 72390 w 78105"/>
                    <a:gd name="connsiteY15" fmla="*/ 22860 h 59054"/>
                    <a:gd name="connsiteX16" fmla="*/ 72390 w 78105"/>
                    <a:gd name="connsiteY16" fmla="*/ 14288 h 59054"/>
                    <a:gd name="connsiteX17" fmla="*/ 75248 w 78105"/>
                    <a:gd name="connsiteY17" fmla="*/ 11430 h 59054"/>
                    <a:gd name="connsiteX18" fmla="*/ 78105 w 78105"/>
                    <a:gd name="connsiteY18" fmla="*/ 14288 h 59054"/>
                    <a:gd name="connsiteX19" fmla="*/ 78105 w 78105"/>
                    <a:gd name="connsiteY19" fmla="*/ 22860 h 59054"/>
                    <a:gd name="connsiteX20" fmla="*/ 75248 w 78105"/>
                    <a:gd name="connsiteY20" fmla="*/ 25717 h 59054"/>
                    <a:gd name="connsiteX21" fmla="*/ 75248 w 78105"/>
                    <a:gd name="connsiteY21" fmla="*/ 59055 h 59054"/>
                    <a:gd name="connsiteX22" fmla="*/ 72390 w 78105"/>
                    <a:gd name="connsiteY22" fmla="*/ 56198 h 59054"/>
                    <a:gd name="connsiteX23" fmla="*/ 72390 w 78105"/>
                    <a:gd name="connsiteY23" fmla="*/ 31433 h 59054"/>
                    <a:gd name="connsiteX24" fmla="*/ 75248 w 78105"/>
                    <a:gd name="connsiteY24" fmla="*/ 28575 h 59054"/>
                    <a:gd name="connsiteX25" fmla="*/ 78105 w 78105"/>
                    <a:gd name="connsiteY25" fmla="*/ 31433 h 59054"/>
                    <a:gd name="connsiteX26" fmla="*/ 78105 w 78105"/>
                    <a:gd name="connsiteY26" fmla="*/ 55245 h 59054"/>
                    <a:gd name="connsiteX27" fmla="*/ 75248 w 78105"/>
                    <a:gd name="connsiteY27" fmla="*/ 59055 h 59054"/>
                    <a:gd name="connsiteX28" fmla="*/ 26670 w 78105"/>
                    <a:gd name="connsiteY28" fmla="*/ 20003 h 59054"/>
                    <a:gd name="connsiteX29" fmla="*/ 23813 w 78105"/>
                    <a:gd name="connsiteY29" fmla="*/ 17145 h 59054"/>
                    <a:gd name="connsiteX30" fmla="*/ 23813 w 78105"/>
                    <a:gd name="connsiteY30" fmla="*/ 4763 h 59054"/>
                    <a:gd name="connsiteX31" fmla="*/ 26670 w 78105"/>
                    <a:gd name="connsiteY31" fmla="*/ 1905 h 59054"/>
                    <a:gd name="connsiteX32" fmla="*/ 29528 w 78105"/>
                    <a:gd name="connsiteY32" fmla="*/ 4763 h 59054"/>
                    <a:gd name="connsiteX33" fmla="*/ 29528 w 78105"/>
                    <a:gd name="connsiteY33" fmla="*/ 17145 h 59054"/>
                    <a:gd name="connsiteX34" fmla="*/ 26670 w 78105"/>
                    <a:gd name="connsiteY34" fmla="*/ 20003 h 59054"/>
                    <a:gd name="connsiteX35" fmla="*/ 26670 w 78105"/>
                    <a:gd name="connsiteY35" fmla="*/ 35243 h 59054"/>
                    <a:gd name="connsiteX36" fmla="*/ 23813 w 78105"/>
                    <a:gd name="connsiteY36" fmla="*/ 32385 h 59054"/>
                    <a:gd name="connsiteX37" fmla="*/ 23813 w 78105"/>
                    <a:gd name="connsiteY37" fmla="*/ 26670 h 59054"/>
                    <a:gd name="connsiteX38" fmla="*/ 26670 w 78105"/>
                    <a:gd name="connsiteY38" fmla="*/ 23813 h 59054"/>
                    <a:gd name="connsiteX39" fmla="*/ 29528 w 78105"/>
                    <a:gd name="connsiteY39" fmla="*/ 26670 h 59054"/>
                    <a:gd name="connsiteX40" fmla="*/ 29528 w 78105"/>
                    <a:gd name="connsiteY40" fmla="*/ 31433 h 59054"/>
                    <a:gd name="connsiteX41" fmla="*/ 26670 w 78105"/>
                    <a:gd name="connsiteY41" fmla="*/ 35243 h 59054"/>
                    <a:gd name="connsiteX42" fmla="*/ 26670 w 78105"/>
                    <a:gd name="connsiteY42" fmla="*/ 59055 h 59054"/>
                    <a:gd name="connsiteX43" fmla="*/ 23813 w 78105"/>
                    <a:gd name="connsiteY43" fmla="*/ 56198 h 59054"/>
                    <a:gd name="connsiteX44" fmla="*/ 23813 w 78105"/>
                    <a:gd name="connsiteY44" fmla="*/ 40958 h 59054"/>
                    <a:gd name="connsiteX45" fmla="*/ 26670 w 78105"/>
                    <a:gd name="connsiteY45" fmla="*/ 38100 h 59054"/>
                    <a:gd name="connsiteX46" fmla="*/ 29528 w 78105"/>
                    <a:gd name="connsiteY46" fmla="*/ 40958 h 59054"/>
                    <a:gd name="connsiteX47" fmla="*/ 29528 w 78105"/>
                    <a:gd name="connsiteY47" fmla="*/ 56198 h 59054"/>
                    <a:gd name="connsiteX48" fmla="*/ 26670 w 78105"/>
                    <a:gd name="connsiteY48" fmla="*/ 59055 h 59054"/>
                    <a:gd name="connsiteX49" fmla="*/ 15240 w 78105"/>
                    <a:gd name="connsiteY49" fmla="*/ 14288 h 59054"/>
                    <a:gd name="connsiteX50" fmla="*/ 12383 w 78105"/>
                    <a:gd name="connsiteY50" fmla="*/ 11430 h 59054"/>
                    <a:gd name="connsiteX51" fmla="*/ 12383 w 78105"/>
                    <a:gd name="connsiteY51" fmla="*/ 2858 h 59054"/>
                    <a:gd name="connsiteX52" fmla="*/ 15240 w 78105"/>
                    <a:gd name="connsiteY52" fmla="*/ 0 h 59054"/>
                    <a:gd name="connsiteX53" fmla="*/ 18098 w 78105"/>
                    <a:gd name="connsiteY53" fmla="*/ 2858 h 59054"/>
                    <a:gd name="connsiteX54" fmla="*/ 18098 w 78105"/>
                    <a:gd name="connsiteY54" fmla="*/ 11430 h 59054"/>
                    <a:gd name="connsiteX55" fmla="*/ 15240 w 78105"/>
                    <a:gd name="connsiteY55" fmla="*/ 14288 h 59054"/>
                    <a:gd name="connsiteX56" fmla="*/ 15240 w 78105"/>
                    <a:gd name="connsiteY56" fmla="*/ 59055 h 59054"/>
                    <a:gd name="connsiteX57" fmla="*/ 12383 w 78105"/>
                    <a:gd name="connsiteY57" fmla="*/ 56198 h 59054"/>
                    <a:gd name="connsiteX58" fmla="*/ 12383 w 78105"/>
                    <a:gd name="connsiteY58" fmla="*/ 22860 h 59054"/>
                    <a:gd name="connsiteX59" fmla="*/ 15240 w 78105"/>
                    <a:gd name="connsiteY59" fmla="*/ 20003 h 59054"/>
                    <a:gd name="connsiteX60" fmla="*/ 18098 w 78105"/>
                    <a:gd name="connsiteY60" fmla="*/ 22860 h 59054"/>
                    <a:gd name="connsiteX61" fmla="*/ 18098 w 78105"/>
                    <a:gd name="connsiteY61" fmla="*/ 56198 h 59054"/>
                    <a:gd name="connsiteX62" fmla="*/ 15240 w 78105"/>
                    <a:gd name="connsiteY62" fmla="*/ 59055 h 59054"/>
                    <a:gd name="connsiteX63" fmla="*/ 2858 w 78105"/>
                    <a:gd name="connsiteY63" fmla="*/ 25717 h 59054"/>
                    <a:gd name="connsiteX64" fmla="*/ 0 w 78105"/>
                    <a:gd name="connsiteY64" fmla="*/ 22860 h 59054"/>
                    <a:gd name="connsiteX65" fmla="*/ 0 w 78105"/>
                    <a:gd name="connsiteY65" fmla="*/ 14288 h 59054"/>
                    <a:gd name="connsiteX66" fmla="*/ 2858 w 78105"/>
                    <a:gd name="connsiteY66" fmla="*/ 11430 h 59054"/>
                    <a:gd name="connsiteX67" fmla="*/ 5715 w 78105"/>
                    <a:gd name="connsiteY67" fmla="*/ 14288 h 59054"/>
                    <a:gd name="connsiteX68" fmla="*/ 5715 w 78105"/>
                    <a:gd name="connsiteY68" fmla="*/ 22860 h 59054"/>
                    <a:gd name="connsiteX69" fmla="*/ 2858 w 78105"/>
                    <a:gd name="connsiteY69" fmla="*/ 25717 h 59054"/>
                    <a:gd name="connsiteX70" fmla="*/ 2858 w 78105"/>
                    <a:gd name="connsiteY70" fmla="*/ 59055 h 59054"/>
                    <a:gd name="connsiteX71" fmla="*/ 0 w 78105"/>
                    <a:gd name="connsiteY71" fmla="*/ 56198 h 59054"/>
                    <a:gd name="connsiteX72" fmla="*/ 0 w 78105"/>
                    <a:gd name="connsiteY72" fmla="*/ 31433 h 59054"/>
                    <a:gd name="connsiteX73" fmla="*/ 2858 w 78105"/>
                    <a:gd name="connsiteY73" fmla="*/ 28575 h 59054"/>
                    <a:gd name="connsiteX74" fmla="*/ 5715 w 78105"/>
                    <a:gd name="connsiteY74" fmla="*/ 31433 h 59054"/>
                    <a:gd name="connsiteX75" fmla="*/ 5715 w 78105"/>
                    <a:gd name="connsiteY75" fmla="*/ 55245 h 59054"/>
                    <a:gd name="connsiteX76" fmla="*/ 2858 w 78105"/>
                    <a:gd name="connsiteY76" fmla="*/ 59055 h 59054"/>
                    <a:gd name="connsiteX77" fmla="*/ 39053 w 78105"/>
                    <a:gd name="connsiteY77" fmla="*/ 40958 h 59054"/>
                    <a:gd name="connsiteX78" fmla="*/ 36195 w 78105"/>
                    <a:gd name="connsiteY78" fmla="*/ 38100 h 59054"/>
                    <a:gd name="connsiteX79" fmla="*/ 36195 w 78105"/>
                    <a:gd name="connsiteY79" fmla="*/ 2858 h 59054"/>
                    <a:gd name="connsiteX80" fmla="*/ 39053 w 78105"/>
                    <a:gd name="connsiteY80" fmla="*/ 0 h 59054"/>
                    <a:gd name="connsiteX81" fmla="*/ 41910 w 78105"/>
                    <a:gd name="connsiteY81" fmla="*/ 2858 h 59054"/>
                    <a:gd name="connsiteX82" fmla="*/ 41910 w 78105"/>
                    <a:gd name="connsiteY82" fmla="*/ 38100 h 59054"/>
                    <a:gd name="connsiteX83" fmla="*/ 39053 w 78105"/>
                    <a:gd name="connsiteY83" fmla="*/ 40958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8105" h="59054">
                      <a:moveTo>
                        <a:pt x="62865" y="22860"/>
                      </a:moveTo>
                      <a:cubicBezTo>
                        <a:pt x="60960" y="22860"/>
                        <a:pt x="60007" y="21908"/>
                        <a:pt x="60007" y="20003"/>
                      </a:cubicBezTo>
                      <a:lnTo>
                        <a:pt x="60007" y="4763"/>
                      </a:lnTo>
                      <a:cubicBezTo>
                        <a:pt x="60007" y="2858"/>
                        <a:pt x="60960" y="1905"/>
                        <a:pt x="62865" y="1905"/>
                      </a:cubicBezTo>
                      <a:cubicBezTo>
                        <a:pt x="64770" y="1905"/>
                        <a:pt x="65723" y="2858"/>
                        <a:pt x="65723" y="4763"/>
                      </a:cubicBezTo>
                      <a:lnTo>
                        <a:pt x="65723" y="20003"/>
                      </a:lnTo>
                      <a:cubicBezTo>
                        <a:pt x="65723" y="21908"/>
                        <a:pt x="64770" y="22860"/>
                        <a:pt x="62865" y="22860"/>
                      </a:cubicBezTo>
                      <a:close/>
                      <a:moveTo>
                        <a:pt x="62865" y="59055"/>
                      </a:moveTo>
                      <a:cubicBezTo>
                        <a:pt x="60960" y="59055"/>
                        <a:pt x="60007" y="58102"/>
                        <a:pt x="60007" y="56198"/>
                      </a:cubicBezTo>
                      <a:lnTo>
                        <a:pt x="60007" y="29528"/>
                      </a:lnTo>
                      <a:cubicBezTo>
                        <a:pt x="60007" y="27623"/>
                        <a:pt x="60960" y="26670"/>
                        <a:pt x="62865" y="26670"/>
                      </a:cubicBezTo>
                      <a:cubicBezTo>
                        <a:pt x="64770" y="26670"/>
                        <a:pt x="65723" y="27623"/>
                        <a:pt x="65723" y="29528"/>
                      </a:cubicBezTo>
                      <a:lnTo>
                        <a:pt x="65723" y="56198"/>
                      </a:lnTo>
                      <a:cubicBezTo>
                        <a:pt x="65723" y="57150"/>
                        <a:pt x="64770" y="59055"/>
                        <a:pt x="62865" y="59055"/>
                      </a:cubicBezTo>
                      <a:close/>
                      <a:moveTo>
                        <a:pt x="75248" y="25717"/>
                      </a:moveTo>
                      <a:cubicBezTo>
                        <a:pt x="73343" y="25717"/>
                        <a:pt x="72390" y="24765"/>
                        <a:pt x="72390" y="22860"/>
                      </a:cubicBezTo>
                      <a:lnTo>
                        <a:pt x="72390" y="14288"/>
                      </a:lnTo>
                      <a:cubicBezTo>
                        <a:pt x="72390" y="12383"/>
                        <a:pt x="73343" y="11430"/>
                        <a:pt x="75248" y="11430"/>
                      </a:cubicBezTo>
                      <a:cubicBezTo>
                        <a:pt x="77153" y="11430"/>
                        <a:pt x="78105" y="12383"/>
                        <a:pt x="78105" y="14288"/>
                      </a:cubicBezTo>
                      <a:lnTo>
                        <a:pt x="78105" y="22860"/>
                      </a:lnTo>
                      <a:cubicBezTo>
                        <a:pt x="78105" y="24765"/>
                        <a:pt x="76200" y="25717"/>
                        <a:pt x="75248" y="25717"/>
                      </a:cubicBezTo>
                      <a:close/>
                      <a:moveTo>
                        <a:pt x="75248" y="59055"/>
                      </a:moveTo>
                      <a:cubicBezTo>
                        <a:pt x="73343" y="59055"/>
                        <a:pt x="72390" y="58102"/>
                        <a:pt x="72390" y="56198"/>
                      </a:cubicBezTo>
                      <a:lnTo>
                        <a:pt x="72390" y="31433"/>
                      </a:lnTo>
                      <a:cubicBezTo>
                        <a:pt x="72390" y="29528"/>
                        <a:pt x="73343" y="28575"/>
                        <a:pt x="75248" y="28575"/>
                      </a:cubicBezTo>
                      <a:cubicBezTo>
                        <a:pt x="77153" y="28575"/>
                        <a:pt x="78105" y="29528"/>
                        <a:pt x="78105" y="31433"/>
                      </a:cubicBezTo>
                      <a:lnTo>
                        <a:pt x="78105" y="55245"/>
                      </a:lnTo>
                      <a:cubicBezTo>
                        <a:pt x="78105" y="57150"/>
                        <a:pt x="76200" y="59055"/>
                        <a:pt x="75248" y="59055"/>
                      </a:cubicBezTo>
                      <a:close/>
                      <a:moveTo>
                        <a:pt x="26670" y="20003"/>
                      </a:moveTo>
                      <a:cubicBezTo>
                        <a:pt x="24765" y="20003"/>
                        <a:pt x="23813" y="19050"/>
                        <a:pt x="23813" y="17145"/>
                      </a:cubicBezTo>
                      <a:lnTo>
                        <a:pt x="23813" y="4763"/>
                      </a:lnTo>
                      <a:cubicBezTo>
                        <a:pt x="23813" y="2858"/>
                        <a:pt x="24765" y="1905"/>
                        <a:pt x="26670" y="1905"/>
                      </a:cubicBezTo>
                      <a:cubicBezTo>
                        <a:pt x="28575" y="1905"/>
                        <a:pt x="29528" y="2858"/>
                        <a:pt x="29528" y="4763"/>
                      </a:cubicBezTo>
                      <a:lnTo>
                        <a:pt x="29528" y="17145"/>
                      </a:lnTo>
                      <a:cubicBezTo>
                        <a:pt x="29528" y="18098"/>
                        <a:pt x="28575" y="20003"/>
                        <a:pt x="26670" y="20003"/>
                      </a:cubicBezTo>
                      <a:close/>
                      <a:moveTo>
                        <a:pt x="26670" y="35243"/>
                      </a:moveTo>
                      <a:cubicBezTo>
                        <a:pt x="24765" y="35243"/>
                        <a:pt x="23813" y="34290"/>
                        <a:pt x="23813" y="32385"/>
                      </a:cubicBezTo>
                      <a:lnTo>
                        <a:pt x="23813" y="26670"/>
                      </a:lnTo>
                      <a:cubicBezTo>
                        <a:pt x="23813" y="24765"/>
                        <a:pt x="24765" y="23813"/>
                        <a:pt x="26670" y="23813"/>
                      </a:cubicBezTo>
                      <a:cubicBezTo>
                        <a:pt x="28575" y="23813"/>
                        <a:pt x="29528" y="24765"/>
                        <a:pt x="29528" y="26670"/>
                      </a:cubicBezTo>
                      <a:lnTo>
                        <a:pt x="29528" y="31433"/>
                      </a:lnTo>
                      <a:cubicBezTo>
                        <a:pt x="29528" y="33338"/>
                        <a:pt x="28575" y="35243"/>
                        <a:pt x="26670" y="35243"/>
                      </a:cubicBezTo>
                      <a:close/>
                      <a:moveTo>
                        <a:pt x="26670" y="59055"/>
                      </a:moveTo>
                      <a:cubicBezTo>
                        <a:pt x="24765" y="59055"/>
                        <a:pt x="23813" y="58102"/>
                        <a:pt x="23813" y="56198"/>
                      </a:cubicBezTo>
                      <a:lnTo>
                        <a:pt x="23813" y="40958"/>
                      </a:lnTo>
                      <a:cubicBezTo>
                        <a:pt x="23813" y="39053"/>
                        <a:pt x="24765" y="38100"/>
                        <a:pt x="26670" y="38100"/>
                      </a:cubicBezTo>
                      <a:cubicBezTo>
                        <a:pt x="28575" y="38100"/>
                        <a:pt x="29528" y="39053"/>
                        <a:pt x="29528" y="40958"/>
                      </a:cubicBezTo>
                      <a:lnTo>
                        <a:pt x="29528" y="56198"/>
                      </a:lnTo>
                      <a:cubicBezTo>
                        <a:pt x="29528" y="57150"/>
                        <a:pt x="28575" y="59055"/>
                        <a:pt x="26670" y="59055"/>
                      </a:cubicBezTo>
                      <a:close/>
                      <a:moveTo>
                        <a:pt x="15240" y="14288"/>
                      </a:moveTo>
                      <a:cubicBezTo>
                        <a:pt x="13335" y="14288"/>
                        <a:pt x="12383" y="13335"/>
                        <a:pt x="12383" y="11430"/>
                      </a:cubicBezTo>
                      <a:lnTo>
                        <a:pt x="12383" y="2858"/>
                      </a:lnTo>
                      <a:cubicBezTo>
                        <a:pt x="12383" y="953"/>
                        <a:pt x="13335" y="0"/>
                        <a:pt x="15240" y="0"/>
                      </a:cubicBezTo>
                      <a:cubicBezTo>
                        <a:pt x="17145" y="0"/>
                        <a:pt x="18098" y="953"/>
                        <a:pt x="18098" y="2858"/>
                      </a:cubicBezTo>
                      <a:lnTo>
                        <a:pt x="18098" y="11430"/>
                      </a:lnTo>
                      <a:cubicBezTo>
                        <a:pt x="18098" y="12383"/>
                        <a:pt x="17145" y="14288"/>
                        <a:pt x="15240" y="14288"/>
                      </a:cubicBezTo>
                      <a:close/>
                      <a:moveTo>
                        <a:pt x="15240" y="59055"/>
                      </a:moveTo>
                      <a:cubicBezTo>
                        <a:pt x="13335" y="59055"/>
                        <a:pt x="12383" y="58102"/>
                        <a:pt x="12383" y="56198"/>
                      </a:cubicBezTo>
                      <a:lnTo>
                        <a:pt x="12383" y="22860"/>
                      </a:lnTo>
                      <a:cubicBezTo>
                        <a:pt x="12383" y="20955"/>
                        <a:pt x="13335" y="20003"/>
                        <a:pt x="15240" y="20003"/>
                      </a:cubicBezTo>
                      <a:cubicBezTo>
                        <a:pt x="17145" y="20003"/>
                        <a:pt x="18098" y="20955"/>
                        <a:pt x="18098" y="22860"/>
                      </a:cubicBezTo>
                      <a:lnTo>
                        <a:pt x="18098" y="56198"/>
                      </a:lnTo>
                      <a:cubicBezTo>
                        <a:pt x="18098" y="57150"/>
                        <a:pt x="17145" y="59055"/>
                        <a:pt x="15240" y="59055"/>
                      </a:cubicBezTo>
                      <a:close/>
                      <a:moveTo>
                        <a:pt x="2858" y="25717"/>
                      </a:moveTo>
                      <a:cubicBezTo>
                        <a:pt x="953" y="25717"/>
                        <a:pt x="0" y="24765"/>
                        <a:pt x="0" y="22860"/>
                      </a:cubicBezTo>
                      <a:lnTo>
                        <a:pt x="0" y="14288"/>
                      </a:lnTo>
                      <a:cubicBezTo>
                        <a:pt x="0" y="12383"/>
                        <a:pt x="953" y="11430"/>
                        <a:pt x="2858" y="11430"/>
                      </a:cubicBezTo>
                      <a:cubicBezTo>
                        <a:pt x="4763" y="11430"/>
                        <a:pt x="5715" y="12383"/>
                        <a:pt x="5715" y="14288"/>
                      </a:cubicBezTo>
                      <a:lnTo>
                        <a:pt x="5715" y="22860"/>
                      </a:lnTo>
                      <a:cubicBezTo>
                        <a:pt x="5715" y="24765"/>
                        <a:pt x="4763" y="25717"/>
                        <a:pt x="2858" y="25717"/>
                      </a:cubicBezTo>
                      <a:close/>
                      <a:moveTo>
                        <a:pt x="2858" y="59055"/>
                      </a:moveTo>
                      <a:cubicBezTo>
                        <a:pt x="953" y="59055"/>
                        <a:pt x="0" y="58102"/>
                        <a:pt x="0" y="56198"/>
                      </a:cubicBezTo>
                      <a:lnTo>
                        <a:pt x="0" y="31433"/>
                      </a:lnTo>
                      <a:cubicBezTo>
                        <a:pt x="0" y="29528"/>
                        <a:pt x="953" y="28575"/>
                        <a:pt x="2858" y="28575"/>
                      </a:cubicBezTo>
                      <a:cubicBezTo>
                        <a:pt x="4763" y="28575"/>
                        <a:pt x="5715" y="29528"/>
                        <a:pt x="5715" y="31433"/>
                      </a:cubicBezTo>
                      <a:lnTo>
                        <a:pt x="5715" y="55245"/>
                      </a:lnTo>
                      <a:cubicBezTo>
                        <a:pt x="5715" y="57150"/>
                        <a:pt x="4763" y="59055"/>
                        <a:pt x="2858" y="59055"/>
                      </a:cubicBezTo>
                      <a:close/>
                      <a:moveTo>
                        <a:pt x="39053" y="40958"/>
                      </a:moveTo>
                      <a:cubicBezTo>
                        <a:pt x="37148" y="40958"/>
                        <a:pt x="36195" y="40005"/>
                        <a:pt x="36195" y="38100"/>
                      </a:cubicBezTo>
                      <a:lnTo>
                        <a:pt x="36195" y="2858"/>
                      </a:lnTo>
                      <a:cubicBezTo>
                        <a:pt x="36195" y="953"/>
                        <a:pt x="37148" y="0"/>
                        <a:pt x="39053" y="0"/>
                      </a:cubicBezTo>
                      <a:cubicBezTo>
                        <a:pt x="40958" y="0"/>
                        <a:pt x="41910" y="953"/>
                        <a:pt x="41910" y="2858"/>
                      </a:cubicBezTo>
                      <a:lnTo>
                        <a:pt x="41910" y="38100"/>
                      </a:lnTo>
                      <a:cubicBezTo>
                        <a:pt x="41910" y="39053"/>
                        <a:pt x="40958" y="40958"/>
                        <a:pt x="39053" y="40958"/>
                      </a:cubicBezTo>
                      <a:close/>
                    </a:path>
                  </a:pathLst>
                </a:custGeom>
                <a:grpFill/>
                <a:ln w="9525" cap="flat">
                  <a:noFill/>
                  <a:prstDash val="solid"/>
                  <a:miter/>
                </a:ln>
              </p:spPr>
              <p:txBody>
                <a:bodyPr rtlCol="0" anchor="ctr"/>
                <a:lstStyle/>
                <a:p>
                  <a:endParaRPr lang="zh-CN" altLang="en-US"/>
                </a:p>
              </p:txBody>
            </p:sp>
          </p:grpSp>
          <p:grpSp>
            <p:nvGrpSpPr>
              <p:cNvPr id="24" name="图形 39">
                <a:extLst>
                  <a:ext uri="{FF2B5EF4-FFF2-40B4-BE49-F238E27FC236}">
                    <a16:creationId xmlns:a16="http://schemas.microsoft.com/office/drawing/2014/main" id="{97530894-0724-B623-4D9C-9195DBA95B50}"/>
                  </a:ext>
                </a:extLst>
              </p:cNvPr>
              <p:cNvGrpSpPr/>
              <p:nvPr/>
            </p:nvGrpSpPr>
            <p:grpSpPr>
              <a:xfrm>
                <a:off x="6059805" y="3444239"/>
                <a:ext cx="77152" cy="59054"/>
                <a:chOff x="6059805" y="3444239"/>
                <a:chExt cx="77152" cy="59054"/>
              </a:xfrm>
              <a:grpFill/>
            </p:grpSpPr>
            <p:sp>
              <p:nvSpPr>
                <p:cNvPr id="25" name="任意多边形: 形状 24">
                  <a:extLst>
                    <a:ext uri="{FF2B5EF4-FFF2-40B4-BE49-F238E27FC236}">
                      <a16:creationId xmlns:a16="http://schemas.microsoft.com/office/drawing/2014/main" id="{DF3310C7-53F8-7E4E-1476-67C44E2A91E7}"/>
                    </a:ext>
                  </a:extLst>
                </p:cNvPr>
                <p:cNvSpPr/>
                <p:nvPr/>
              </p:nvSpPr>
              <p:spPr>
                <a:xfrm>
                  <a:off x="6095047" y="3444239"/>
                  <a:ext cx="5714" cy="11429"/>
                </a:xfrm>
                <a:custGeom>
                  <a:avLst/>
                  <a:gdLst>
                    <a:gd name="connsiteX0" fmla="*/ 2857 w 5714"/>
                    <a:gd name="connsiteY0" fmla="*/ 0 h 11429"/>
                    <a:gd name="connsiteX1" fmla="*/ 5715 w 5714"/>
                    <a:gd name="connsiteY1" fmla="*/ 2857 h 11429"/>
                    <a:gd name="connsiteX2" fmla="*/ 5715 w 5714"/>
                    <a:gd name="connsiteY2" fmla="*/ 8572 h 11429"/>
                    <a:gd name="connsiteX3" fmla="*/ 2857 w 5714"/>
                    <a:gd name="connsiteY3" fmla="*/ 11430 h 11429"/>
                    <a:gd name="connsiteX4" fmla="*/ 0 w 5714"/>
                    <a:gd name="connsiteY4" fmla="*/ 8572 h 11429"/>
                    <a:gd name="connsiteX5" fmla="*/ 0 w 5714"/>
                    <a:gd name="connsiteY5" fmla="*/ 2857 h 11429"/>
                    <a:gd name="connsiteX6" fmla="*/ 2857 w 5714"/>
                    <a:gd name="connsiteY6"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11429">
                      <a:moveTo>
                        <a:pt x="2857" y="0"/>
                      </a:moveTo>
                      <a:cubicBezTo>
                        <a:pt x="4763" y="0"/>
                        <a:pt x="5715" y="953"/>
                        <a:pt x="5715" y="2857"/>
                      </a:cubicBezTo>
                      <a:lnTo>
                        <a:pt x="5715" y="8572"/>
                      </a:lnTo>
                      <a:cubicBezTo>
                        <a:pt x="5715" y="10478"/>
                        <a:pt x="4763" y="11430"/>
                        <a:pt x="2857" y="11430"/>
                      </a:cubicBezTo>
                      <a:cubicBezTo>
                        <a:pt x="952" y="11430"/>
                        <a:pt x="0" y="10478"/>
                        <a:pt x="0" y="8572"/>
                      </a:cubicBezTo>
                      <a:lnTo>
                        <a:pt x="0" y="2857"/>
                      </a:lnTo>
                      <a:cubicBezTo>
                        <a:pt x="0" y="953"/>
                        <a:pt x="1905" y="0"/>
                        <a:pt x="2857" y="0"/>
                      </a:cubicBezTo>
                      <a:close/>
                    </a:path>
                  </a:pathLst>
                </a:custGeom>
                <a:grpFill/>
                <a:ln w="9525"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6299DB9D-394D-00C8-80E8-EC432EC92D21}"/>
                    </a:ext>
                  </a:extLst>
                </p:cNvPr>
                <p:cNvSpPr/>
                <p:nvPr/>
              </p:nvSpPr>
              <p:spPr>
                <a:xfrm>
                  <a:off x="6083617" y="3444239"/>
                  <a:ext cx="5715" cy="50482"/>
                </a:xfrm>
                <a:custGeom>
                  <a:avLst/>
                  <a:gdLst>
                    <a:gd name="connsiteX0" fmla="*/ 2858 w 5715"/>
                    <a:gd name="connsiteY0" fmla="*/ 23813 h 50482"/>
                    <a:gd name="connsiteX1" fmla="*/ 5715 w 5715"/>
                    <a:gd name="connsiteY1" fmla="*/ 26670 h 50482"/>
                    <a:gd name="connsiteX2" fmla="*/ 5715 w 5715"/>
                    <a:gd name="connsiteY2" fmla="*/ 47625 h 50482"/>
                    <a:gd name="connsiteX3" fmla="*/ 2858 w 5715"/>
                    <a:gd name="connsiteY3" fmla="*/ 50482 h 50482"/>
                    <a:gd name="connsiteX4" fmla="*/ 0 w 5715"/>
                    <a:gd name="connsiteY4" fmla="*/ 47625 h 50482"/>
                    <a:gd name="connsiteX5" fmla="*/ 0 w 5715"/>
                    <a:gd name="connsiteY5" fmla="*/ 26670 h 50482"/>
                    <a:gd name="connsiteX6" fmla="*/ 2858 w 5715"/>
                    <a:gd name="connsiteY6" fmla="*/ 23813 h 50482"/>
                    <a:gd name="connsiteX7" fmla="*/ 2858 w 5715"/>
                    <a:gd name="connsiteY7" fmla="*/ 0 h 50482"/>
                    <a:gd name="connsiteX8" fmla="*/ 5715 w 5715"/>
                    <a:gd name="connsiteY8" fmla="*/ 2857 h 50482"/>
                    <a:gd name="connsiteX9" fmla="*/ 5715 w 5715"/>
                    <a:gd name="connsiteY9" fmla="*/ 18097 h 50482"/>
                    <a:gd name="connsiteX10" fmla="*/ 2858 w 5715"/>
                    <a:gd name="connsiteY10" fmla="*/ 20955 h 50482"/>
                    <a:gd name="connsiteX11" fmla="*/ 0 w 5715"/>
                    <a:gd name="connsiteY11" fmla="*/ 18097 h 50482"/>
                    <a:gd name="connsiteX12" fmla="*/ 0 w 5715"/>
                    <a:gd name="connsiteY12" fmla="*/ 2857 h 50482"/>
                    <a:gd name="connsiteX13" fmla="*/ 2858 w 5715"/>
                    <a:gd name="connsiteY13" fmla="*/ 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 h="50482">
                      <a:moveTo>
                        <a:pt x="2858" y="23813"/>
                      </a:moveTo>
                      <a:cubicBezTo>
                        <a:pt x="4763" y="23813"/>
                        <a:pt x="5715" y="24765"/>
                        <a:pt x="5715" y="26670"/>
                      </a:cubicBezTo>
                      <a:lnTo>
                        <a:pt x="5715" y="47625"/>
                      </a:lnTo>
                      <a:cubicBezTo>
                        <a:pt x="5715" y="49530"/>
                        <a:pt x="4763" y="50482"/>
                        <a:pt x="2858" y="50482"/>
                      </a:cubicBezTo>
                      <a:cubicBezTo>
                        <a:pt x="953" y="50482"/>
                        <a:pt x="0" y="49530"/>
                        <a:pt x="0" y="47625"/>
                      </a:cubicBezTo>
                      <a:lnTo>
                        <a:pt x="0" y="26670"/>
                      </a:lnTo>
                      <a:cubicBezTo>
                        <a:pt x="0" y="25717"/>
                        <a:pt x="953" y="23813"/>
                        <a:pt x="2858" y="23813"/>
                      </a:cubicBezTo>
                      <a:close/>
                      <a:moveTo>
                        <a:pt x="2858" y="0"/>
                      </a:moveTo>
                      <a:cubicBezTo>
                        <a:pt x="4763" y="0"/>
                        <a:pt x="5715" y="953"/>
                        <a:pt x="5715" y="2857"/>
                      </a:cubicBezTo>
                      <a:lnTo>
                        <a:pt x="5715" y="18097"/>
                      </a:lnTo>
                      <a:cubicBezTo>
                        <a:pt x="5715" y="20003"/>
                        <a:pt x="4763" y="20955"/>
                        <a:pt x="2858" y="20955"/>
                      </a:cubicBezTo>
                      <a:cubicBezTo>
                        <a:pt x="953" y="20955"/>
                        <a:pt x="0" y="20003"/>
                        <a:pt x="0" y="18097"/>
                      </a:cubicBezTo>
                      <a:lnTo>
                        <a:pt x="0" y="2857"/>
                      </a:lnTo>
                      <a:cubicBezTo>
                        <a:pt x="0" y="953"/>
                        <a:pt x="953" y="0"/>
                        <a:pt x="2858" y="0"/>
                      </a:cubicBezTo>
                      <a:close/>
                    </a:path>
                  </a:pathLst>
                </a:custGeom>
                <a:grpFill/>
                <a:ln w="9525"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5E23CE72-EDDA-3A57-5DD0-0D1D7878278E}"/>
                    </a:ext>
                  </a:extLst>
                </p:cNvPr>
                <p:cNvSpPr/>
                <p:nvPr/>
              </p:nvSpPr>
              <p:spPr>
                <a:xfrm>
                  <a:off x="6059805" y="3444239"/>
                  <a:ext cx="77152" cy="59054"/>
                </a:xfrm>
                <a:custGeom>
                  <a:avLst/>
                  <a:gdLst>
                    <a:gd name="connsiteX0" fmla="*/ 14288 w 77152"/>
                    <a:gd name="connsiteY0" fmla="*/ 36195 h 59054"/>
                    <a:gd name="connsiteX1" fmla="*/ 17145 w 77152"/>
                    <a:gd name="connsiteY1" fmla="*/ 39053 h 59054"/>
                    <a:gd name="connsiteX2" fmla="*/ 17145 w 77152"/>
                    <a:gd name="connsiteY2" fmla="*/ 54292 h 59054"/>
                    <a:gd name="connsiteX3" fmla="*/ 14288 w 77152"/>
                    <a:gd name="connsiteY3" fmla="*/ 57150 h 59054"/>
                    <a:gd name="connsiteX4" fmla="*/ 11430 w 77152"/>
                    <a:gd name="connsiteY4" fmla="*/ 54292 h 59054"/>
                    <a:gd name="connsiteX5" fmla="*/ 11430 w 77152"/>
                    <a:gd name="connsiteY5" fmla="*/ 39053 h 59054"/>
                    <a:gd name="connsiteX6" fmla="*/ 14288 w 77152"/>
                    <a:gd name="connsiteY6" fmla="*/ 36195 h 59054"/>
                    <a:gd name="connsiteX7" fmla="*/ 14288 w 77152"/>
                    <a:gd name="connsiteY7" fmla="*/ 0 h 59054"/>
                    <a:gd name="connsiteX8" fmla="*/ 17145 w 77152"/>
                    <a:gd name="connsiteY8" fmla="*/ 2857 h 59054"/>
                    <a:gd name="connsiteX9" fmla="*/ 17145 w 77152"/>
                    <a:gd name="connsiteY9" fmla="*/ 29528 h 59054"/>
                    <a:gd name="connsiteX10" fmla="*/ 14288 w 77152"/>
                    <a:gd name="connsiteY10" fmla="*/ 32385 h 59054"/>
                    <a:gd name="connsiteX11" fmla="*/ 11430 w 77152"/>
                    <a:gd name="connsiteY11" fmla="*/ 29528 h 59054"/>
                    <a:gd name="connsiteX12" fmla="*/ 11430 w 77152"/>
                    <a:gd name="connsiteY12" fmla="*/ 2857 h 59054"/>
                    <a:gd name="connsiteX13" fmla="*/ 14288 w 77152"/>
                    <a:gd name="connsiteY13" fmla="*/ 0 h 59054"/>
                    <a:gd name="connsiteX14" fmla="*/ 2857 w 77152"/>
                    <a:gd name="connsiteY14" fmla="*/ 33338 h 59054"/>
                    <a:gd name="connsiteX15" fmla="*/ 5715 w 77152"/>
                    <a:gd name="connsiteY15" fmla="*/ 36195 h 59054"/>
                    <a:gd name="connsiteX16" fmla="*/ 5715 w 77152"/>
                    <a:gd name="connsiteY16" fmla="*/ 44767 h 59054"/>
                    <a:gd name="connsiteX17" fmla="*/ 2857 w 77152"/>
                    <a:gd name="connsiteY17" fmla="*/ 47625 h 59054"/>
                    <a:gd name="connsiteX18" fmla="*/ 0 w 77152"/>
                    <a:gd name="connsiteY18" fmla="*/ 44767 h 59054"/>
                    <a:gd name="connsiteX19" fmla="*/ 0 w 77152"/>
                    <a:gd name="connsiteY19" fmla="*/ 36195 h 59054"/>
                    <a:gd name="connsiteX20" fmla="*/ 2857 w 77152"/>
                    <a:gd name="connsiteY20" fmla="*/ 33338 h 59054"/>
                    <a:gd name="connsiteX21" fmla="*/ 2857 w 77152"/>
                    <a:gd name="connsiteY21" fmla="*/ 0 h 59054"/>
                    <a:gd name="connsiteX22" fmla="*/ 5715 w 77152"/>
                    <a:gd name="connsiteY22" fmla="*/ 2857 h 59054"/>
                    <a:gd name="connsiteX23" fmla="*/ 5715 w 77152"/>
                    <a:gd name="connsiteY23" fmla="*/ 26670 h 59054"/>
                    <a:gd name="connsiteX24" fmla="*/ 2857 w 77152"/>
                    <a:gd name="connsiteY24" fmla="*/ 29528 h 59054"/>
                    <a:gd name="connsiteX25" fmla="*/ 0 w 77152"/>
                    <a:gd name="connsiteY25" fmla="*/ 26670 h 59054"/>
                    <a:gd name="connsiteX26" fmla="*/ 0 w 77152"/>
                    <a:gd name="connsiteY26" fmla="*/ 2857 h 59054"/>
                    <a:gd name="connsiteX27" fmla="*/ 2857 w 77152"/>
                    <a:gd name="connsiteY27" fmla="*/ 0 h 59054"/>
                    <a:gd name="connsiteX28" fmla="*/ 50483 w 77152"/>
                    <a:gd name="connsiteY28" fmla="*/ 39053 h 59054"/>
                    <a:gd name="connsiteX29" fmla="*/ 53340 w 77152"/>
                    <a:gd name="connsiteY29" fmla="*/ 41910 h 59054"/>
                    <a:gd name="connsiteX30" fmla="*/ 53340 w 77152"/>
                    <a:gd name="connsiteY30" fmla="*/ 54292 h 59054"/>
                    <a:gd name="connsiteX31" fmla="*/ 50483 w 77152"/>
                    <a:gd name="connsiteY31" fmla="*/ 57150 h 59054"/>
                    <a:gd name="connsiteX32" fmla="*/ 47625 w 77152"/>
                    <a:gd name="connsiteY32" fmla="*/ 54292 h 59054"/>
                    <a:gd name="connsiteX33" fmla="*/ 47625 w 77152"/>
                    <a:gd name="connsiteY33" fmla="*/ 41910 h 59054"/>
                    <a:gd name="connsiteX34" fmla="*/ 50483 w 77152"/>
                    <a:gd name="connsiteY34" fmla="*/ 39053 h 59054"/>
                    <a:gd name="connsiteX35" fmla="*/ 50483 w 77152"/>
                    <a:gd name="connsiteY35" fmla="*/ 23813 h 59054"/>
                    <a:gd name="connsiteX36" fmla="*/ 53340 w 77152"/>
                    <a:gd name="connsiteY36" fmla="*/ 26670 h 59054"/>
                    <a:gd name="connsiteX37" fmla="*/ 53340 w 77152"/>
                    <a:gd name="connsiteY37" fmla="*/ 32385 h 59054"/>
                    <a:gd name="connsiteX38" fmla="*/ 50483 w 77152"/>
                    <a:gd name="connsiteY38" fmla="*/ 35242 h 59054"/>
                    <a:gd name="connsiteX39" fmla="*/ 47625 w 77152"/>
                    <a:gd name="connsiteY39" fmla="*/ 32385 h 59054"/>
                    <a:gd name="connsiteX40" fmla="*/ 47625 w 77152"/>
                    <a:gd name="connsiteY40" fmla="*/ 26670 h 59054"/>
                    <a:gd name="connsiteX41" fmla="*/ 50483 w 77152"/>
                    <a:gd name="connsiteY41" fmla="*/ 23813 h 59054"/>
                    <a:gd name="connsiteX42" fmla="*/ 50483 w 77152"/>
                    <a:gd name="connsiteY42" fmla="*/ 0 h 59054"/>
                    <a:gd name="connsiteX43" fmla="*/ 53340 w 77152"/>
                    <a:gd name="connsiteY43" fmla="*/ 2857 h 59054"/>
                    <a:gd name="connsiteX44" fmla="*/ 53340 w 77152"/>
                    <a:gd name="connsiteY44" fmla="*/ 18097 h 59054"/>
                    <a:gd name="connsiteX45" fmla="*/ 50483 w 77152"/>
                    <a:gd name="connsiteY45" fmla="*/ 20955 h 59054"/>
                    <a:gd name="connsiteX46" fmla="*/ 47625 w 77152"/>
                    <a:gd name="connsiteY46" fmla="*/ 18097 h 59054"/>
                    <a:gd name="connsiteX47" fmla="*/ 47625 w 77152"/>
                    <a:gd name="connsiteY47" fmla="*/ 2857 h 59054"/>
                    <a:gd name="connsiteX48" fmla="*/ 50483 w 77152"/>
                    <a:gd name="connsiteY48" fmla="*/ 0 h 59054"/>
                    <a:gd name="connsiteX49" fmla="*/ 62865 w 77152"/>
                    <a:gd name="connsiteY49" fmla="*/ 44767 h 59054"/>
                    <a:gd name="connsiteX50" fmla="*/ 65723 w 77152"/>
                    <a:gd name="connsiteY50" fmla="*/ 47625 h 59054"/>
                    <a:gd name="connsiteX51" fmla="*/ 65723 w 77152"/>
                    <a:gd name="connsiteY51" fmla="*/ 56197 h 59054"/>
                    <a:gd name="connsiteX52" fmla="*/ 62865 w 77152"/>
                    <a:gd name="connsiteY52" fmla="*/ 59055 h 59054"/>
                    <a:gd name="connsiteX53" fmla="*/ 60008 w 77152"/>
                    <a:gd name="connsiteY53" fmla="*/ 56197 h 59054"/>
                    <a:gd name="connsiteX54" fmla="*/ 60008 w 77152"/>
                    <a:gd name="connsiteY54" fmla="*/ 47625 h 59054"/>
                    <a:gd name="connsiteX55" fmla="*/ 62865 w 77152"/>
                    <a:gd name="connsiteY55" fmla="*/ 44767 h 59054"/>
                    <a:gd name="connsiteX56" fmla="*/ 62865 w 77152"/>
                    <a:gd name="connsiteY56" fmla="*/ 0 h 59054"/>
                    <a:gd name="connsiteX57" fmla="*/ 65723 w 77152"/>
                    <a:gd name="connsiteY57" fmla="*/ 2857 h 59054"/>
                    <a:gd name="connsiteX58" fmla="*/ 65723 w 77152"/>
                    <a:gd name="connsiteY58" fmla="*/ 36195 h 59054"/>
                    <a:gd name="connsiteX59" fmla="*/ 62865 w 77152"/>
                    <a:gd name="connsiteY59" fmla="*/ 39053 h 59054"/>
                    <a:gd name="connsiteX60" fmla="*/ 60008 w 77152"/>
                    <a:gd name="connsiteY60" fmla="*/ 36195 h 59054"/>
                    <a:gd name="connsiteX61" fmla="*/ 60008 w 77152"/>
                    <a:gd name="connsiteY61" fmla="*/ 2857 h 59054"/>
                    <a:gd name="connsiteX62" fmla="*/ 62865 w 77152"/>
                    <a:gd name="connsiteY62" fmla="*/ 0 h 59054"/>
                    <a:gd name="connsiteX63" fmla="*/ 74295 w 77152"/>
                    <a:gd name="connsiteY63" fmla="*/ 33338 h 59054"/>
                    <a:gd name="connsiteX64" fmla="*/ 77153 w 77152"/>
                    <a:gd name="connsiteY64" fmla="*/ 36195 h 59054"/>
                    <a:gd name="connsiteX65" fmla="*/ 77153 w 77152"/>
                    <a:gd name="connsiteY65" fmla="*/ 44767 h 59054"/>
                    <a:gd name="connsiteX66" fmla="*/ 74295 w 77152"/>
                    <a:gd name="connsiteY66" fmla="*/ 47625 h 59054"/>
                    <a:gd name="connsiteX67" fmla="*/ 71438 w 77152"/>
                    <a:gd name="connsiteY67" fmla="*/ 44767 h 59054"/>
                    <a:gd name="connsiteX68" fmla="*/ 71438 w 77152"/>
                    <a:gd name="connsiteY68" fmla="*/ 36195 h 59054"/>
                    <a:gd name="connsiteX69" fmla="*/ 74295 w 77152"/>
                    <a:gd name="connsiteY69" fmla="*/ 33338 h 59054"/>
                    <a:gd name="connsiteX70" fmla="*/ 74295 w 77152"/>
                    <a:gd name="connsiteY70" fmla="*/ 0 h 59054"/>
                    <a:gd name="connsiteX71" fmla="*/ 77153 w 77152"/>
                    <a:gd name="connsiteY71" fmla="*/ 2857 h 59054"/>
                    <a:gd name="connsiteX72" fmla="*/ 77153 w 77152"/>
                    <a:gd name="connsiteY72" fmla="*/ 26670 h 59054"/>
                    <a:gd name="connsiteX73" fmla="*/ 74295 w 77152"/>
                    <a:gd name="connsiteY73" fmla="*/ 29528 h 59054"/>
                    <a:gd name="connsiteX74" fmla="*/ 71438 w 77152"/>
                    <a:gd name="connsiteY74" fmla="*/ 26670 h 59054"/>
                    <a:gd name="connsiteX75" fmla="*/ 71438 w 77152"/>
                    <a:gd name="connsiteY75" fmla="*/ 2857 h 59054"/>
                    <a:gd name="connsiteX76" fmla="*/ 74295 w 77152"/>
                    <a:gd name="connsiteY76" fmla="*/ 0 h 59054"/>
                    <a:gd name="connsiteX77" fmla="*/ 38100 w 77152"/>
                    <a:gd name="connsiteY77" fmla="*/ 18097 h 59054"/>
                    <a:gd name="connsiteX78" fmla="*/ 40958 w 77152"/>
                    <a:gd name="connsiteY78" fmla="*/ 20955 h 59054"/>
                    <a:gd name="connsiteX79" fmla="*/ 40958 w 77152"/>
                    <a:gd name="connsiteY79" fmla="*/ 56197 h 59054"/>
                    <a:gd name="connsiteX80" fmla="*/ 38100 w 77152"/>
                    <a:gd name="connsiteY80" fmla="*/ 59055 h 59054"/>
                    <a:gd name="connsiteX81" fmla="*/ 35243 w 77152"/>
                    <a:gd name="connsiteY81" fmla="*/ 56197 h 59054"/>
                    <a:gd name="connsiteX82" fmla="*/ 35243 w 77152"/>
                    <a:gd name="connsiteY82" fmla="*/ 20955 h 59054"/>
                    <a:gd name="connsiteX83" fmla="*/ 38100 w 77152"/>
                    <a:gd name="connsiteY83" fmla="*/ 18097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7152" h="59054">
                      <a:moveTo>
                        <a:pt x="14288" y="36195"/>
                      </a:moveTo>
                      <a:cubicBezTo>
                        <a:pt x="16193" y="36195"/>
                        <a:pt x="17145" y="37147"/>
                        <a:pt x="17145" y="39053"/>
                      </a:cubicBezTo>
                      <a:lnTo>
                        <a:pt x="17145" y="54292"/>
                      </a:lnTo>
                      <a:cubicBezTo>
                        <a:pt x="17145" y="56197"/>
                        <a:pt x="16193" y="57150"/>
                        <a:pt x="14288" y="57150"/>
                      </a:cubicBezTo>
                      <a:cubicBezTo>
                        <a:pt x="12383" y="57150"/>
                        <a:pt x="11430" y="56197"/>
                        <a:pt x="11430" y="54292"/>
                      </a:cubicBezTo>
                      <a:lnTo>
                        <a:pt x="11430" y="39053"/>
                      </a:lnTo>
                      <a:cubicBezTo>
                        <a:pt x="11430" y="37147"/>
                        <a:pt x="13335" y="36195"/>
                        <a:pt x="14288" y="36195"/>
                      </a:cubicBezTo>
                      <a:close/>
                      <a:moveTo>
                        <a:pt x="14288" y="0"/>
                      </a:moveTo>
                      <a:cubicBezTo>
                        <a:pt x="16193" y="0"/>
                        <a:pt x="17145" y="953"/>
                        <a:pt x="17145" y="2857"/>
                      </a:cubicBezTo>
                      <a:lnTo>
                        <a:pt x="17145" y="29528"/>
                      </a:lnTo>
                      <a:cubicBezTo>
                        <a:pt x="17145" y="31432"/>
                        <a:pt x="16193" y="32385"/>
                        <a:pt x="14288" y="32385"/>
                      </a:cubicBezTo>
                      <a:cubicBezTo>
                        <a:pt x="12383" y="32385"/>
                        <a:pt x="11430" y="31432"/>
                        <a:pt x="11430" y="29528"/>
                      </a:cubicBezTo>
                      <a:lnTo>
                        <a:pt x="11430" y="2857"/>
                      </a:lnTo>
                      <a:cubicBezTo>
                        <a:pt x="11430" y="953"/>
                        <a:pt x="13335" y="0"/>
                        <a:pt x="14288" y="0"/>
                      </a:cubicBezTo>
                      <a:close/>
                      <a:moveTo>
                        <a:pt x="2857" y="33338"/>
                      </a:moveTo>
                      <a:cubicBezTo>
                        <a:pt x="4763" y="33338"/>
                        <a:pt x="5715" y="34290"/>
                        <a:pt x="5715" y="36195"/>
                      </a:cubicBezTo>
                      <a:lnTo>
                        <a:pt x="5715" y="44767"/>
                      </a:lnTo>
                      <a:cubicBezTo>
                        <a:pt x="5715" y="46672"/>
                        <a:pt x="4763" y="47625"/>
                        <a:pt x="2857" y="47625"/>
                      </a:cubicBezTo>
                      <a:cubicBezTo>
                        <a:pt x="952" y="47625"/>
                        <a:pt x="0" y="46672"/>
                        <a:pt x="0" y="44767"/>
                      </a:cubicBezTo>
                      <a:lnTo>
                        <a:pt x="0" y="36195"/>
                      </a:lnTo>
                      <a:cubicBezTo>
                        <a:pt x="0" y="34290"/>
                        <a:pt x="952" y="33338"/>
                        <a:pt x="2857" y="33338"/>
                      </a:cubicBezTo>
                      <a:close/>
                      <a:moveTo>
                        <a:pt x="2857" y="0"/>
                      </a:moveTo>
                      <a:cubicBezTo>
                        <a:pt x="4763" y="0"/>
                        <a:pt x="5715" y="953"/>
                        <a:pt x="5715" y="2857"/>
                      </a:cubicBezTo>
                      <a:lnTo>
                        <a:pt x="5715" y="26670"/>
                      </a:lnTo>
                      <a:cubicBezTo>
                        <a:pt x="5715" y="28575"/>
                        <a:pt x="4763" y="29528"/>
                        <a:pt x="2857" y="29528"/>
                      </a:cubicBezTo>
                      <a:cubicBezTo>
                        <a:pt x="952" y="29528"/>
                        <a:pt x="0" y="28575"/>
                        <a:pt x="0" y="26670"/>
                      </a:cubicBezTo>
                      <a:lnTo>
                        <a:pt x="0" y="2857"/>
                      </a:lnTo>
                      <a:cubicBezTo>
                        <a:pt x="0" y="953"/>
                        <a:pt x="952" y="0"/>
                        <a:pt x="2857" y="0"/>
                      </a:cubicBezTo>
                      <a:close/>
                      <a:moveTo>
                        <a:pt x="50483" y="39053"/>
                      </a:moveTo>
                      <a:cubicBezTo>
                        <a:pt x="52387" y="39053"/>
                        <a:pt x="53340" y="40005"/>
                        <a:pt x="53340" y="41910"/>
                      </a:cubicBezTo>
                      <a:lnTo>
                        <a:pt x="53340" y="54292"/>
                      </a:lnTo>
                      <a:cubicBezTo>
                        <a:pt x="53340" y="56197"/>
                        <a:pt x="52387" y="57150"/>
                        <a:pt x="50483" y="57150"/>
                      </a:cubicBezTo>
                      <a:cubicBezTo>
                        <a:pt x="48578" y="57150"/>
                        <a:pt x="47625" y="56197"/>
                        <a:pt x="47625" y="54292"/>
                      </a:cubicBezTo>
                      <a:lnTo>
                        <a:pt x="47625" y="41910"/>
                      </a:lnTo>
                      <a:cubicBezTo>
                        <a:pt x="47625" y="40005"/>
                        <a:pt x="48578" y="39053"/>
                        <a:pt x="50483" y="39053"/>
                      </a:cubicBezTo>
                      <a:close/>
                      <a:moveTo>
                        <a:pt x="50483" y="23813"/>
                      </a:moveTo>
                      <a:cubicBezTo>
                        <a:pt x="52387" y="23813"/>
                        <a:pt x="53340" y="24765"/>
                        <a:pt x="53340" y="26670"/>
                      </a:cubicBezTo>
                      <a:lnTo>
                        <a:pt x="53340" y="32385"/>
                      </a:lnTo>
                      <a:cubicBezTo>
                        <a:pt x="53340" y="34290"/>
                        <a:pt x="52387" y="35242"/>
                        <a:pt x="50483" y="35242"/>
                      </a:cubicBezTo>
                      <a:cubicBezTo>
                        <a:pt x="48578" y="35242"/>
                        <a:pt x="47625" y="34290"/>
                        <a:pt x="47625" y="32385"/>
                      </a:cubicBezTo>
                      <a:lnTo>
                        <a:pt x="47625" y="26670"/>
                      </a:lnTo>
                      <a:cubicBezTo>
                        <a:pt x="47625" y="25717"/>
                        <a:pt x="48578" y="23813"/>
                        <a:pt x="50483" y="23813"/>
                      </a:cubicBezTo>
                      <a:close/>
                      <a:moveTo>
                        <a:pt x="50483" y="0"/>
                      </a:moveTo>
                      <a:cubicBezTo>
                        <a:pt x="52387" y="0"/>
                        <a:pt x="53340" y="953"/>
                        <a:pt x="53340" y="2857"/>
                      </a:cubicBezTo>
                      <a:lnTo>
                        <a:pt x="53340" y="18097"/>
                      </a:lnTo>
                      <a:cubicBezTo>
                        <a:pt x="53340" y="20003"/>
                        <a:pt x="52387" y="20955"/>
                        <a:pt x="50483" y="20955"/>
                      </a:cubicBezTo>
                      <a:cubicBezTo>
                        <a:pt x="48578" y="20955"/>
                        <a:pt x="47625" y="20003"/>
                        <a:pt x="47625" y="18097"/>
                      </a:cubicBezTo>
                      <a:lnTo>
                        <a:pt x="47625" y="2857"/>
                      </a:lnTo>
                      <a:cubicBezTo>
                        <a:pt x="47625" y="953"/>
                        <a:pt x="48578" y="0"/>
                        <a:pt x="50483" y="0"/>
                      </a:cubicBezTo>
                      <a:close/>
                      <a:moveTo>
                        <a:pt x="62865" y="44767"/>
                      </a:moveTo>
                      <a:cubicBezTo>
                        <a:pt x="64770" y="44767"/>
                        <a:pt x="65723" y="45720"/>
                        <a:pt x="65723" y="47625"/>
                      </a:cubicBezTo>
                      <a:lnTo>
                        <a:pt x="65723" y="56197"/>
                      </a:lnTo>
                      <a:cubicBezTo>
                        <a:pt x="65723" y="58103"/>
                        <a:pt x="64770" y="59055"/>
                        <a:pt x="62865" y="59055"/>
                      </a:cubicBezTo>
                      <a:cubicBezTo>
                        <a:pt x="60960" y="59055"/>
                        <a:pt x="60008" y="58103"/>
                        <a:pt x="60008" y="56197"/>
                      </a:cubicBezTo>
                      <a:lnTo>
                        <a:pt x="60008" y="47625"/>
                      </a:lnTo>
                      <a:cubicBezTo>
                        <a:pt x="59055" y="46672"/>
                        <a:pt x="60960" y="44767"/>
                        <a:pt x="62865" y="44767"/>
                      </a:cubicBezTo>
                      <a:close/>
                      <a:moveTo>
                        <a:pt x="62865" y="0"/>
                      </a:moveTo>
                      <a:cubicBezTo>
                        <a:pt x="64770" y="0"/>
                        <a:pt x="65723" y="953"/>
                        <a:pt x="65723" y="2857"/>
                      </a:cubicBezTo>
                      <a:lnTo>
                        <a:pt x="65723" y="36195"/>
                      </a:lnTo>
                      <a:cubicBezTo>
                        <a:pt x="65723" y="38100"/>
                        <a:pt x="64770" y="39053"/>
                        <a:pt x="62865" y="39053"/>
                      </a:cubicBezTo>
                      <a:cubicBezTo>
                        <a:pt x="60960" y="39053"/>
                        <a:pt x="60008" y="38100"/>
                        <a:pt x="60008" y="36195"/>
                      </a:cubicBezTo>
                      <a:lnTo>
                        <a:pt x="60008" y="2857"/>
                      </a:lnTo>
                      <a:cubicBezTo>
                        <a:pt x="59055" y="953"/>
                        <a:pt x="60960" y="0"/>
                        <a:pt x="62865" y="0"/>
                      </a:cubicBezTo>
                      <a:close/>
                      <a:moveTo>
                        <a:pt x="74295" y="33338"/>
                      </a:moveTo>
                      <a:cubicBezTo>
                        <a:pt x="76200" y="33338"/>
                        <a:pt x="77153" y="34290"/>
                        <a:pt x="77153" y="36195"/>
                      </a:cubicBezTo>
                      <a:lnTo>
                        <a:pt x="77153" y="44767"/>
                      </a:lnTo>
                      <a:cubicBezTo>
                        <a:pt x="77153" y="46672"/>
                        <a:pt x="76200" y="47625"/>
                        <a:pt x="74295" y="47625"/>
                      </a:cubicBezTo>
                      <a:cubicBezTo>
                        <a:pt x="72390" y="47625"/>
                        <a:pt x="71438" y="46672"/>
                        <a:pt x="71438" y="44767"/>
                      </a:cubicBezTo>
                      <a:lnTo>
                        <a:pt x="71438" y="36195"/>
                      </a:lnTo>
                      <a:cubicBezTo>
                        <a:pt x="71438" y="34290"/>
                        <a:pt x="72390" y="33338"/>
                        <a:pt x="74295" y="33338"/>
                      </a:cubicBezTo>
                      <a:close/>
                      <a:moveTo>
                        <a:pt x="74295" y="0"/>
                      </a:moveTo>
                      <a:cubicBezTo>
                        <a:pt x="76200" y="0"/>
                        <a:pt x="77153" y="953"/>
                        <a:pt x="77153" y="2857"/>
                      </a:cubicBezTo>
                      <a:lnTo>
                        <a:pt x="77153" y="26670"/>
                      </a:lnTo>
                      <a:cubicBezTo>
                        <a:pt x="77153" y="28575"/>
                        <a:pt x="76200" y="29528"/>
                        <a:pt x="74295" y="29528"/>
                      </a:cubicBezTo>
                      <a:cubicBezTo>
                        <a:pt x="72390" y="29528"/>
                        <a:pt x="71438" y="28575"/>
                        <a:pt x="71438" y="26670"/>
                      </a:cubicBezTo>
                      <a:lnTo>
                        <a:pt x="71438" y="2857"/>
                      </a:lnTo>
                      <a:cubicBezTo>
                        <a:pt x="71438" y="953"/>
                        <a:pt x="72390" y="0"/>
                        <a:pt x="74295" y="0"/>
                      </a:cubicBezTo>
                      <a:close/>
                      <a:moveTo>
                        <a:pt x="38100" y="18097"/>
                      </a:moveTo>
                      <a:cubicBezTo>
                        <a:pt x="40005" y="18097"/>
                        <a:pt x="40958" y="19050"/>
                        <a:pt x="40958" y="20955"/>
                      </a:cubicBezTo>
                      <a:lnTo>
                        <a:pt x="40958" y="56197"/>
                      </a:lnTo>
                      <a:cubicBezTo>
                        <a:pt x="40958" y="58103"/>
                        <a:pt x="40005" y="59055"/>
                        <a:pt x="38100" y="59055"/>
                      </a:cubicBezTo>
                      <a:cubicBezTo>
                        <a:pt x="36195" y="59055"/>
                        <a:pt x="35243" y="58103"/>
                        <a:pt x="35243" y="56197"/>
                      </a:cubicBezTo>
                      <a:lnTo>
                        <a:pt x="35243" y="20955"/>
                      </a:lnTo>
                      <a:cubicBezTo>
                        <a:pt x="35243" y="19050"/>
                        <a:pt x="37148" y="18097"/>
                        <a:pt x="38100" y="18097"/>
                      </a:cubicBezTo>
                      <a:close/>
                    </a:path>
                  </a:pathLst>
                </a:custGeom>
                <a:grpFill/>
                <a:ln w="9525" cap="flat">
                  <a:noFill/>
                  <a:prstDash val="solid"/>
                  <a:miter/>
                </a:ln>
              </p:spPr>
              <p:txBody>
                <a:bodyPr rtlCol="0" anchor="ctr"/>
                <a:lstStyle/>
                <a:p>
                  <a:endParaRPr lang="zh-CN" altLang="en-US"/>
                </a:p>
              </p:txBody>
            </p:sp>
          </p:gr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53303C2-D646-B5F2-98FB-E2CBEA8512F6}"/>
              </a:ext>
            </a:extLst>
          </p:cNvPr>
          <p:cNvSpPr txBox="1"/>
          <p:nvPr/>
        </p:nvSpPr>
        <p:spPr>
          <a:xfrm>
            <a:off x="978081" y="625231"/>
            <a:ext cx="6097088" cy="954107"/>
          </a:xfrm>
          <a:prstGeom prst="rect">
            <a:avLst/>
          </a:prstGeom>
          <a:noFill/>
        </p:spPr>
        <p:txBody>
          <a:bodyPr wrap="square">
            <a:spAutoFit/>
          </a:bodyPr>
          <a:lstStyle/>
          <a:p>
            <a:r>
              <a:rPr lang="en-US" altLang="zh-CN" sz="2800" b="1" dirty="0">
                <a:solidFill>
                  <a:schemeClr val="tx1">
                    <a:lumMod val="85000"/>
                    <a:lumOff val="15000"/>
                  </a:schemeClr>
                </a:solidFill>
                <a:latin typeface="Arial" panose="020B0604020202020204" pitchFamily="34" charset="0"/>
                <a:cs typeface="Arial" panose="020B0604020202020204" pitchFamily="34" charset="0"/>
              </a:rPr>
              <a:t>NFC Inside: </a:t>
            </a:r>
          </a:p>
          <a:p>
            <a:r>
              <a:rPr lang="en-US" altLang="zh-CN" sz="2800" b="1" dirty="0">
                <a:solidFill>
                  <a:schemeClr val="tx1">
                    <a:lumMod val="85000"/>
                    <a:lumOff val="15000"/>
                  </a:schemeClr>
                </a:solidFill>
                <a:latin typeface="Arial" panose="020B0604020202020204" pitchFamily="34" charset="0"/>
                <a:cs typeface="Arial" panose="020B0604020202020204" pitchFamily="34" charset="0"/>
              </a:rPr>
              <a:t>Tap, Pay, and Connect Effortlessly</a:t>
            </a:r>
            <a:endParaRPr lang="zh-CN" altLang="en-US" sz="28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5B7E4D53-69CF-A36B-2403-128851771AC5}"/>
              </a:ext>
            </a:extLst>
          </p:cNvPr>
          <p:cNvSpPr txBox="1"/>
          <p:nvPr/>
        </p:nvSpPr>
        <p:spPr>
          <a:xfrm>
            <a:off x="978081" y="1579338"/>
            <a:ext cx="6097088" cy="1200329"/>
          </a:xfrm>
          <a:prstGeom prst="rect">
            <a:avLst/>
          </a:prstGeom>
          <a:noFill/>
        </p:spPr>
        <p:txBody>
          <a:bodyPr wrap="square">
            <a:spAutoFit/>
          </a:bodyPr>
          <a:lstStyle/>
          <a:p>
            <a:r>
              <a:rPr lang="zh-CN" altLang="en-US" sz="1200" dirty="0">
                <a:solidFill>
                  <a:srgbClr val="808285"/>
                </a:solidFill>
                <a:latin typeface="Arial" panose="020B0604020202020204" pitchFamily="34" charset="0"/>
                <a:cs typeface="Arial" panose="020B0604020202020204" pitchFamily="34" charset="0"/>
              </a:rPr>
              <a:t>With the built-in NFC function, you can easily make quick payments. You no longer need to carry a cumbersome wallet. Just bring your phone close to the payment terminal to complete various payment operations such as shopping and riding. At the same time, NFC technology also supports fast connection of smart devices, such as wireless headphones and speakers, which can be connected by touch, making your smart life smoother and more enjoyable.</a:t>
            </a:r>
          </a:p>
        </p:txBody>
      </p:sp>
      <p:pic>
        <p:nvPicPr>
          <p:cNvPr id="8" name="Picture 2" descr="NFC Forum">
            <a:extLst>
              <a:ext uri="{FF2B5EF4-FFF2-40B4-BE49-F238E27FC236}">
                <a16:creationId xmlns:a16="http://schemas.microsoft.com/office/drawing/2014/main" id="{97FB5514-9CDB-8928-9C95-B2E6FC4ED0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433"/>
          <a:stretch/>
        </p:blipFill>
        <p:spPr bwMode="auto">
          <a:xfrm>
            <a:off x="-1" y="3161740"/>
            <a:ext cx="7689997" cy="301046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6B58E924-D391-62CF-F86D-D70434FB3F63}"/>
              </a:ext>
            </a:extLst>
          </p:cNvPr>
          <p:cNvPicPr>
            <a:picLocks noChangeAspect="1"/>
          </p:cNvPicPr>
          <p:nvPr/>
        </p:nvPicPr>
        <p:blipFill>
          <a:blip r:embed="rId3"/>
          <a:stretch>
            <a:fillRect/>
          </a:stretch>
        </p:blipFill>
        <p:spPr>
          <a:xfrm>
            <a:off x="7673290" y="3161740"/>
            <a:ext cx="4518709" cy="3010460"/>
          </a:xfrm>
          <a:prstGeom prst="rect">
            <a:avLst/>
          </a:prstGeom>
        </p:spPr>
      </p:pic>
    </p:spTree>
    <p:extLst>
      <p:ext uri="{BB962C8B-B14F-4D97-AF65-F5344CB8AC3E}">
        <p14:creationId xmlns:p14="http://schemas.microsoft.com/office/powerpoint/2010/main" val="10418856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b6efc97b-9156-47b0-8723-786139097062"/>
  <p:tag name="COMMONDATA" val="eyJoZGlkIjoiZmIzMGM0MzBmZWNlZmRlNjc2ZmFmMzMxY2Q5NGIyYjM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728.093385214008,&quot;width&quot;:1920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9200}"/>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ea9972c4-595d-4416-aa7f-2af204279fca}"/>
  <p:tag name="TABLE_ENDDRAG_ORIGIN_RECT" val="396*390"/>
  <p:tag name="TABLE_ENDDRAG_RECT" val="484*91*396*4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2646</TotalTime>
  <Words>1957</Words>
  <Application>Microsoft Office PowerPoint</Application>
  <PresentationFormat>Widescreen</PresentationFormat>
  <Paragraphs>154</Paragraphs>
  <Slides>31</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等线</vt:lpstr>
      <vt:lpstr>等线 Light</vt:lpstr>
      <vt:lpstr>Arial</vt:lpstr>
      <vt:lpstr>Arial Bold</vt:lpstr>
      <vt:lpstr>Calibri</vt:lpstr>
      <vt:lpstr>Calibri Light</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Intelligent 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Kiri</dc:creator>
  <cp:lastModifiedBy>Paul Faunt</cp:lastModifiedBy>
  <cp:revision>772</cp:revision>
  <dcterms:created xsi:type="dcterms:W3CDTF">2023-03-28T10:27:00Z</dcterms:created>
  <dcterms:modified xsi:type="dcterms:W3CDTF">2025-02-19T06:44:30Z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D72DA3219B2542F2B98E0FD98C91B750_13</vt:lpwstr>
  </property>
</Properties>
</file>