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410" r:id="rId3"/>
    <p:sldId id="411" r:id="rId4"/>
    <p:sldId id="365" r:id="rId5"/>
    <p:sldId id="406" r:id="rId6"/>
    <p:sldId id="372" r:id="rId7"/>
    <p:sldId id="775" r:id="rId8"/>
    <p:sldId id="387" r:id="rId9"/>
    <p:sldId id="587" r:id="rId10"/>
    <p:sldId id="808" r:id="rId11"/>
    <p:sldId id="367" r:id="rId12"/>
    <p:sldId id="350" r:id="rId13"/>
    <p:sldId id="260" r:id="rId14"/>
    <p:sldId id="368" r:id="rId15"/>
    <p:sldId id="806" r:id="rId16"/>
    <p:sldId id="435" r:id="rId17"/>
    <p:sldId id="427" r:id="rId18"/>
    <p:sldId id="424" r:id="rId19"/>
    <p:sldId id="1331" r:id="rId20"/>
    <p:sldId id="429" r:id="rId21"/>
    <p:sldId id="431" r:id="rId22"/>
    <p:sldId id="769" r:id="rId23"/>
    <p:sldId id="764" r:id="rId24"/>
    <p:sldId id="1269" r:id="rId25"/>
    <p:sldId id="898" r:id="rId26"/>
    <p:sldId id="1280" r:id="rId27"/>
    <p:sldId id="1332" r:id="rId28"/>
    <p:sldId id="1329" r:id="rId29"/>
    <p:sldId id="759"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6378"/>
    <a:srgbClr val="A5B4C2"/>
    <a:srgbClr val="43474D"/>
    <a:srgbClr val="DCEAF8"/>
    <a:srgbClr val="5A7084"/>
    <a:srgbClr val="6A839A"/>
    <a:srgbClr val="23496F"/>
    <a:srgbClr val="3F4455"/>
    <a:srgbClr val="3D4252"/>
    <a:srgbClr val="4044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93" d="100"/>
          <a:sy n="93" d="100"/>
        </p:scale>
        <p:origin x="302" y="72"/>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70291-010F-4605-96CF-5AA1915A2F53}" type="datetimeFigureOut">
              <a:rPr lang="zh-CN" altLang="en-US" smtClean="0"/>
              <a:t>2025/2/6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4CFBB-40B7-47C0-BA49-41A260A9D1A8}" type="slidenum">
              <a:rPr lang="zh-CN" altLang="en-US" smtClean="0"/>
              <a:t>‹#›</a:t>
            </a:fld>
            <a:endParaRPr lang="zh-CN" altLang="en-US"/>
          </a:p>
        </p:txBody>
      </p:sp>
    </p:spTree>
    <p:extLst>
      <p:ext uri="{BB962C8B-B14F-4D97-AF65-F5344CB8AC3E}">
        <p14:creationId xmlns:p14="http://schemas.microsoft.com/office/powerpoint/2010/main" val="1354385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E84CFBB-40B7-47C0-BA49-41A260A9D1A8}" type="slidenum">
              <a:rPr lang="zh-CN" altLang="en-US" smtClean="0"/>
              <a:t>9</a:t>
            </a:fld>
            <a:endParaRPr lang="zh-CN" altLang="en-US"/>
          </a:p>
        </p:txBody>
      </p:sp>
    </p:spTree>
    <p:extLst>
      <p:ext uri="{BB962C8B-B14F-4D97-AF65-F5344CB8AC3E}">
        <p14:creationId xmlns:p14="http://schemas.microsoft.com/office/powerpoint/2010/main" val="421292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07007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5417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E84CFBB-40B7-47C0-BA49-41A260A9D1A8}" type="slidenum">
              <a:rPr lang="zh-CN" altLang="en-US" smtClean="0"/>
              <a:t>18</a:t>
            </a:fld>
            <a:endParaRPr lang="zh-CN" altLang="en-US"/>
          </a:p>
        </p:txBody>
      </p:sp>
    </p:spTree>
    <p:extLst>
      <p:ext uri="{BB962C8B-B14F-4D97-AF65-F5344CB8AC3E}">
        <p14:creationId xmlns:p14="http://schemas.microsoft.com/office/powerpoint/2010/main" val="239078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E84CFBB-40B7-47C0-BA49-41A260A9D1A8}" type="slidenum">
              <a:rPr lang="zh-CN" altLang="en-US" smtClean="0"/>
              <a:t>19</a:t>
            </a:fld>
            <a:endParaRPr lang="zh-CN" altLang="en-US"/>
          </a:p>
        </p:txBody>
      </p:sp>
    </p:spTree>
    <p:extLst>
      <p:ext uri="{BB962C8B-B14F-4D97-AF65-F5344CB8AC3E}">
        <p14:creationId xmlns:p14="http://schemas.microsoft.com/office/powerpoint/2010/main" val="3365040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E62A4BB-EB54-468E-B33D-FA8156EE37F4}"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D3F738-1D64-4294-B7C8-31C3F7561E71}" type="slidenum">
              <a:rPr lang="zh-CN" altLang="en-US" smtClean="0"/>
              <a:t>‹#›</a:t>
            </a:fld>
            <a:endParaRPr lang="zh-CN" altLang="en-US"/>
          </a:p>
        </p:txBody>
      </p:sp>
    </p:spTree>
    <p:extLst>
      <p:ext uri="{BB962C8B-B14F-4D97-AF65-F5344CB8AC3E}">
        <p14:creationId xmlns:p14="http://schemas.microsoft.com/office/powerpoint/2010/main" val="16866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E62A4BB-EB54-468E-B33D-FA8156EE37F4}"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D3F738-1D64-4294-B7C8-31C3F7561E71}" type="slidenum">
              <a:rPr lang="zh-CN" altLang="en-US" smtClean="0"/>
              <a:t>‹#›</a:t>
            </a:fld>
            <a:endParaRPr lang="zh-CN" altLang="en-US"/>
          </a:p>
        </p:txBody>
      </p:sp>
    </p:spTree>
    <p:extLst>
      <p:ext uri="{BB962C8B-B14F-4D97-AF65-F5344CB8AC3E}">
        <p14:creationId xmlns:p14="http://schemas.microsoft.com/office/powerpoint/2010/main" val="4099758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E62A4BB-EB54-468E-B33D-FA8156EE37F4}"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D3F738-1D64-4294-B7C8-31C3F7561E71}" type="slidenum">
              <a:rPr lang="zh-CN" altLang="en-US" smtClean="0"/>
              <a:t>‹#›</a:t>
            </a:fld>
            <a:endParaRPr lang="zh-CN" altLang="en-US"/>
          </a:p>
        </p:txBody>
      </p:sp>
    </p:spTree>
    <p:extLst>
      <p:ext uri="{BB962C8B-B14F-4D97-AF65-F5344CB8AC3E}">
        <p14:creationId xmlns:p14="http://schemas.microsoft.com/office/powerpoint/2010/main" val="348994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161" indent="0" algn="ctr">
              <a:buNone/>
              <a:defRPr sz="2000"/>
            </a:lvl2pPr>
            <a:lvl3pPr marL="914322" indent="0" algn="ctr">
              <a:buNone/>
              <a:defRPr sz="1800"/>
            </a:lvl3pPr>
            <a:lvl4pPr marL="1371483" indent="0" algn="ctr">
              <a:buNone/>
              <a:defRPr sz="1599"/>
            </a:lvl4pPr>
            <a:lvl5pPr marL="1828644" indent="0" algn="ctr">
              <a:buNone/>
              <a:defRPr sz="1599"/>
            </a:lvl5pPr>
            <a:lvl6pPr marL="2285805" indent="0" algn="ctr">
              <a:buNone/>
              <a:defRPr sz="1599"/>
            </a:lvl6pPr>
            <a:lvl7pPr marL="2742966" indent="0" algn="ctr">
              <a:buNone/>
              <a:defRPr sz="1599"/>
            </a:lvl7pPr>
            <a:lvl8pPr marL="3200127" indent="0" algn="ctr">
              <a:buNone/>
              <a:defRPr sz="1599"/>
            </a:lvl8pPr>
            <a:lvl9pPr marL="3657288"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4C7A3C6-F778-44EA-836A-E3BA509F81C2}" type="datetimeFigureOut">
              <a:rPr lang="zh-CN" altLang="en-US" smtClean="0"/>
              <a:t>2025/2/6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1383479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84C7A3C6-F778-44EA-836A-E3BA509F81C2}" type="datetimeFigureOut">
              <a:rPr lang="zh-CN" altLang="en-US" smtClean="0"/>
              <a:t>2025/2/6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89210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1">
                <a:solidFill>
                  <a:schemeClr val="tx1">
                    <a:tint val="75000"/>
                  </a:schemeClr>
                </a:solidFill>
              </a:defRPr>
            </a:lvl1pPr>
            <a:lvl2pPr marL="457161" indent="0">
              <a:buNone/>
              <a:defRPr sz="2000">
                <a:solidFill>
                  <a:schemeClr val="tx1">
                    <a:tint val="75000"/>
                  </a:schemeClr>
                </a:solidFill>
              </a:defRPr>
            </a:lvl2pPr>
            <a:lvl3pPr marL="914322" indent="0">
              <a:buNone/>
              <a:defRPr sz="1800">
                <a:solidFill>
                  <a:schemeClr val="tx1">
                    <a:tint val="75000"/>
                  </a:schemeClr>
                </a:solidFill>
              </a:defRPr>
            </a:lvl3pPr>
            <a:lvl4pPr marL="1371483" indent="0">
              <a:buNone/>
              <a:defRPr sz="1599">
                <a:solidFill>
                  <a:schemeClr val="tx1">
                    <a:tint val="75000"/>
                  </a:schemeClr>
                </a:solidFill>
              </a:defRPr>
            </a:lvl4pPr>
            <a:lvl5pPr marL="1828644" indent="0">
              <a:buNone/>
              <a:defRPr sz="1599">
                <a:solidFill>
                  <a:schemeClr val="tx1">
                    <a:tint val="75000"/>
                  </a:schemeClr>
                </a:solidFill>
              </a:defRPr>
            </a:lvl5pPr>
            <a:lvl6pPr marL="2285805" indent="0">
              <a:buNone/>
              <a:defRPr sz="1599">
                <a:solidFill>
                  <a:schemeClr val="tx1">
                    <a:tint val="75000"/>
                  </a:schemeClr>
                </a:solidFill>
              </a:defRPr>
            </a:lvl6pPr>
            <a:lvl7pPr marL="2742966" indent="0">
              <a:buNone/>
              <a:defRPr sz="1599">
                <a:solidFill>
                  <a:schemeClr val="tx1">
                    <a:tint val="75000"/>
                  </a:schemeClr>
                </a:solidFill>
              </a:defRPr>
            </a:lvl7pPr>
            <a:lvl8pPr marL="3200127" indent="0">
              <a:buNone/>
              <a:defRPr sz="1599">
                <a:solidFill>
                  <a:schemeClr val="tx1">
                    <a:tint val="75000"/>
                  </a:schemeClr>
                </a:solidFill>
              </a:defRPr>
            </a:lvl8pPr>
            <a:lvl9pPr marL="3657288"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84C7A3C6-F778-44EA-836A-E3BA509F81C2}" type="datetimeFigureOut">
              <a:rPr lang="zh-CN" altLang="en-US" smtClean="0"/>
              <a:t>2025/2/6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1374579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84C7A3C6-F778-44EA-836A-E3BA509F81C2}" type="datetimeFigureOut">
              <a:rPr lang="zh-CN" altLang="en-US" smtClean="0"/>
              <a:t>2025/2/6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556417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1" b="1"/>
            </a:lvl1pPr>
            <a:lvl2pPr marL="457161" indent="0">
              <a:buNone/>
              <a:defRPr sz="2000" b="1"/>
            </a:lvl2pPr>
            <a:lvl3pPr marL="914322" indent="0">
              <a:buNone/>
              <a:defRPr sz="1800" b="1"/>
            </a:lvl3pPr>
            <a:lvl4pPr marL="1371483" indent="0">
              <a:buNone/>
              <a:defRPr sz="1599" b="1"/>
            </a:lvl4pPr>
            <a:lvl5pPr marL="1828644" indent="0">
              <a:buNone/>
              <a:defRPr sz="1599" b="1"/>
            </a:lvl5pPr>
            <a:lvl6pPr marL="2285805" indent="0">
              <a:buNone/>
              <a:defRPr sz="1599" b="1"/>
            </a:lvl6pPr>
            <a:lvl7pPr marL="2742966" indent="0">
              <a:buNone/>
              <a:defRPr sz="1599" b="1"/>
            </a:lvl7pPr>
            <a:lvl8pPr marL="3200127" indent="0">
              <a:buNone/>
              <a:defRPr sz="1599" b="1"/>
            </a:lvl8pPr>
            <a:lvl9pPr marL="3657288"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1" b="1"/>
            </a:lvl1pPr>
            <a:lvl2pPr marL="457161" indent="0">
              <a:buNone/>
              <a:defRPr sz="2000" b="1"/>
            </a:lvl2pPr>
            <a:lvl3pPr marL="914322" indent="0">
              <a:buNone/>
              <a:defRPr sz="1800" b="1"/>
            </a:lvl3pPr>
            <a:lvl4pPr marL="1371483" indent="0">
              <a:buNone/>
              <a:defRPr sz="1599" b="1"/>
            </a:lvl4pPr>
            <a:lvl5pPr marL="1828644" indent="0">
              <a:buNone/>
              <a:defRPr sz="1599" b="1"/>
            </a:lvl5pPr>
            <a:lvl6pPr marL="2285805" indent="0">
              <a:buNone/>
              <a:defRPr sz="1599" b="1"/>
            </a:lvl6pPr>
            <a:lvl7pPr marL="2742966" indent="0">
              <a:buNone/>
              <a:defRPr sz="1599" b="1"/>
            </a:lvl7pPr>
            <a:lvl8pPr marL="3200127" indent="0">
              <a:buNone/>
              <a:defRPr sz="1599" b="1"/>
            </a:lvl8pPr>
            <a:lvl9pPr marL="3657288"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84C7A3C6-F778-44EA-836A-E3BA509F81C2}" type="datetimeFigureOut">
              <a:rPr lang="zh-CN" altLang="en-US" smtClean="0"/>
              <a:t>2025/2/6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24766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4C7A3C6-F778-44EA-836A-E3BA509F81C2}" type="datetimeFigureOut">
              <a:rPr lang="zh-CN" altLang="en-US" smtClean="0"/>
              <a:t>2025/2/6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3348796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7A3C6-F778-44EA-836A-E3BA509F81C2}" type="datetimeFigureOut">
              <a:rPr lang="zh-CN" altLang="en-US" smtClean="0"/>
              <a:t>2025/2/6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1649303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9" y="987426"/>
            <a:ext cx="6172200" cy="4873625"/>
          </a:xfrm>
        </p:spPr>
        <p:txBody>
          <a:bodyPr/>
          <a:lstStyle>
            <a:lvl1pPr>
              <a:defRPr sz="3199"/>
            </a:lvl1pPr>
            <a:lvl2pPr>
              <a:defRPr sz="2798"/>
            </a:lvl2pPr>
            <a:lvl3pPr>
              <a:defRPr sz="2401"/>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9"/>
            </a:lvl1pPr>
            <a:lvl2pPr marL="457161" indent="0">
              <a:buNone/>
              <a:defRPr sz="1399"/>
            </a:lvl2pPr>
            <a:lvl3pPr marL="914322" indent="0">
              <a:buNone/>
              <a:defRPr sz="1198"/>
            </a:lvl3pPr>
            <a:lvl4pPr marL="1371483" indent="0">
              <a:buNone/>
              <a:defRPr sz="998"/>
            </a:lvl4pPr>
            <a:lvl5pPr marL="1828644" indent="0">
              <a:buNone/>
              <a:defRPr sz="998"/>
            </a:lvl5pPr>
            <a:lvl6pPr marL="2285805" indent="0">
              <a:buNone/>
              <a:defRPr sz="998"/>
            </a:lvl6pPr>
            <a:lvl7pPr marL="2742966" indent="0">
              <a:buNone/>
              <a:defRPr sz="998"/>
            </a:lvl7pPr>
            <a:lvl8pPr marL="3200127" indent="0">
              <a:buNone/>
              <a:defRPr sz="998"/>
            </a:lvl8pPr>
            <a:lvl9pPr marL="3657288"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4C7A3C6-F778-44EA-836A-E3BA509F81C2}" type="datetimeFigureOut">
              <a:rPr lang="zh-CN" altLang="en-US" smtClean="0"/>
              <a:t>2025/2/6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5973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E62A4BB-EB54-468E-B33D-FA8156EE37F4}"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D3F738-1D64-4294-B7C8-31C3F7561E71}" type="slidenum">
              <a:rPr lang="zh-CN" altLang="en-US" smtClean="0"/>
              <a:t>‹#›</a:t>
            </a:fld>
            <a:endParaRPr lang="zh-CN" altLang="en-US"/>
          </a:p>
        </p:txBody>
      </p:sp>
    </p:spTree>
    <p:extLst>
      <p:ext uri="{BB962C8B-B14F-4D97-AF65-F5344CB8AC3E}">
        <p14:creationId xmlns:p14="http://schemas.microsoft.com/office/powerpoint/2010/main" val="1276373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9" y="987426"/>
            <a:ext cx="6172200" cy="4873625"/>
          </a:xfrm>
        </p:spPr>
        <p:txBody>
          <a:bodyPr anchor="t"/>
          <a:lstStyle>
            <a:lvl1pPr marL="0" indent="0">
              <a:buNone/>
              <a:defRPr sz="3199"/>
            </a:lvl1pPr>
            <a:lvl2pPr marL="457161" indent="0">
              <a:buNone/>
              <a:defRPr sz="2798"/>
            </a:lvl2pPr>
            <a:lvl3pPr marL="914322" indent="0">
              <a:buNone/>
              <a:defRPr sz="2401"/>
            </a:lvl3pPr>
            <a:lvl4pPr marL="1371483" indent="0">
              <a:buNone/>
              <a:defRPr sz="2000"/>
            </a:lvl4pPr>
            <a:lvl5pPr marL="1828644" indent="0">
              <a:buNone/>
              <a:defRPr sz="2000"/>
            </a:lvl5pPr>
            <a:lvl6pPr marL="2285805" indent="0">
              <a:buNone/>
              <a:defRPr sz="2000"/>
            </a:lvl6pPr>
            <a:lvl7pPr marL="2742966" indent="0">
              <a:buNone/>
              <a:defRPr sz="2000"/>
            </a:lvl7pPr>
            <a:lvl8pPr marL="3200127" indent="0">
              <a:buNone/>
              <a:defRPr sz="2000"/>
            </a:lvl8pPr>
            <a:lvl9pPr marL="3657288"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99"/>
            </a:lvl1pPr>
            <a:lvl2pPr marL="457161" indent="0">
              <a:buNone/>
              <a:defRPr sz="1399"/>
            </a:lvl2pPr>
            <a:lvl3pPr marL="914322" indent="0">
              <a:buNone/>
              <a:defRPr sz="1198"/>
            </a:lvl3pPr>
            <a:lvl4pPr marL="1371483" indent="0">
              <a:buNone/>
              <a:defRPr sz="998"/>
            </a:lvl4pPr>
            <a:lvl5pPr marL="1828644" indent="0">
              <a:buNone/>
              <a:defRPr sz="998"/>
            </a:lvl5pPr>
            <a:lvl6pPr marL="2285805" indent="0">
              <a:buNone/>
              <a:defRPr sz="998"/>
            </a:lvl6pPr>
            <a:lvl7pPr marL="2742966" indent="0">
              <a:buNone/>
              <a:defRPr sz="998"/>
            </a:lvl7pPr>
            <a:lvl8pPr marL="3200127" indent="0">
              <a:buNone/>
              <a:defRPr sz="998"/>
            </a:lvl8pPr>
            <a:lvl9pPr marL="3657288"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4C7A3C6-F778-44EA-836A-E3BA509F81C2}" type="datetimeFigureOut">
              <a:rPr lang="zh-CN" altLang="en-US" smtClean="0"/>
              <a:t>2025/2/6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2882590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84C7A3C6-F778-44EA-836A-E3BA509F81C2}" type="datetimeFigureOut">
              <a:rPr lang="zh-CN" altLang="en-US" smtClean="0"/>
              <a:t>2025/2/6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375799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84C7A3C6-F778-44EA-836A-E3BA509F81C2}" type="datetimeFigureOut">
              <a:rPr lang="zh-CN" altLang="en-US" smtClean="0"/>
              <a:t>2025/2/6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134444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329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E62A4BB-EB54-468E-B33D-FA8156EE37F4}" type="datetimeFigureOut">
              <a:rPr lang="zh-CN" altLang="en-US" smtClean="0"/>
              <a:t>2025/2/6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D3F738-1D64-4294-B7C8-31C3F7561E71}" type="slidenum">
              <a:rPr lang="zh-CN" altLang="en-US" smtClean="0"/>
              <a:t>‹#›</a:t>
            </a:fld>
            <a:endParaRPr lang="zh-CN" altLang="en-US"/>
          </a:p>
        </p:txBody>
      </p:sp>
    </p:spTree>
    <p:extLst>
      <p:ext uri="{BB962C8B-B14F-4D97-AF65-F5344CB8AC3E}">
        <p14:creationId xmlns:p14="http://schemas.microsoft.com/office/powerpoint/2010/main" val="772018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5E62A4BB-EB54-468E-B33D-FA8156EE37F4}" type="datetimeFigureOut">
              <a:rPr lang="zh-CN" altLang="en-US" smtClean="0"/>
              <a:t>2025/2/6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D3F738-1D64-4294-B7C8-31C3F7561E71}" type="slidenum">
              <a:rPr lang="zh-CN" altLang="en-US" smtClean="0"/>
              <a:t>‹#›</a:t>
            </a:fld>
            <a:endParaRPr lang="zh-CN" altLang="en-US"/>
          </a:p>
        </p:txBody>
      </p:sp>
    </p:spTree>
    <p:extLst>
      <p:ext uri="{BB962C8B-B14F-4D97-AF65-F5344CB8AC3E}">
        <p14:creationId xmlns:p14="http://schemas.microsoft.com/office/powerpoint/2010/main" val="3361314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5E62A4BB-EB54-468E-B33D-FA8156EE37F4}" type="datetimeFigureOut">
              <a:rPr lang="zh-CN" altLang="en-US" smtClean="0"/>
              <a:t>2025/2/6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0D3F738-1D64-4294-B7C8-31C3F7561E71}" type="slidenum">
              <a:rPr lang="zh-CN" altLang="en-US" smtClean="0"/>
              <a:t>‹#›</a:t>
            </a:fld>
            <a:endParaRPr lang="zh-CN" altLang="en-US"/>
          </a:p>
        </p:txBody>
      </p:sp>
    </p:spTree>
    <p:extLst>
      <p:ext uri="{BB962C8B-B14F-4D97-AF65-F5344CB8AC3E}">
        <p14:creationId xmlns:p14="http://schemas.microsoft.com/office/powerpoint/2010/main" val="2876544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E62A4BB-EB54-468E-B33D-FA8156EE37F4}" type="datetimeFigureOut">
              <a:rPr lang="zh-CN" altLang="en-US" smtClean="0"/>
              <a:t>2025/2/6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0D3F738-1D64-4294-B7C8-31C3F7561E71}" type="slidenum">
              <a:rPr lang="zh-CN" altLang="en-US" smtClean="0"/>
              <a:t>‹#›</a:t>
            </a:fld>
            <a:endParaRPr lang="zh-CN" altLang="en-US"/>
          </a:p>
        </p:txBody>
      </p:sp>
    </p:spTree>
    <p:extLst>
      <p:ext uri="{BB962C8B-B14F-4D97-AF65-F5344CB8AC3E}">
        <p14:creationId xmlns:p14="http://schemas.microsoft.com/office/powerpoint/2010/main" val="636720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E62A4BB-EB54-468E-B33D-FA8156EE37F4}" type="datetimeFigureOut">
              <a:rPr lang="zh-CN" altLang="en-US" smtClean="0"/>
              <a:t>2025/2/6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0D3F738-1D64-4294-B7C8-31C3F7561E71}" type="slidenum">
              <a:rPr lang="zh-CN" altLang="en-US" smtClean="0"/>
              <a:t>‹#›</a:t>
            </a:fld>
            <a:endParaRPr lang="zh-CN" altLang="en-US"/>
          </a:p>
        </p:txBody>
      </p:sp>
    </p:spTree>
    <p:extLst>
      <p:ext uri="{BB962C8B-B14F-4D97-AF65-F5344CB8AC3E}">
        <p14:creationId xmlns:p14="http://schemas.microsoft.com/office/powerpoint/2010/main" val="3332581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E62A4BB-EB54-468E-B33D-FA8156EE37F4}" type="datetimeFigureOut">
              <a:rPr lang="zh-CN" altLang="en-US" smtClean="0"/>
              <a:t>2025/2/6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D3F738-1D64-4294-B7C8-31C3F7561E71}" type="slidenum">
              <a:rPr lang="zh-CN" altLang="en-US" smtClean="0"/>
              <a:t>‹#›</a:t>
            </a:fld>
            <a:endParaRPr lang="zh-CN" altLang="en-US"/>
          </a:p>
        </p:txBody>
      </p:sp>
    </p:spTree>
    <p:extLst>
      <p:ext uri="{BB962C8B-B14F-4D97-AF65-F5344CB8AC3E}">
        <p14:creationId xmlns:p14="http://schemas.microsoft.com/office/powerpoint/2010/main" val="393115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E62A4BB-EB54-468E-B33D-FA8156EE37F4}" type="datetimeFigureOut">
              <a:rPr lang="zh-CN" altLang="en-US" smtClean="0"/>
              <a:t>2025/2/6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D3F738-1D64-4294-B7C8-31C3F7561E71}" type="slidenum">
              <a:rPr lang="zh-CN" altLang="en-US" smtClean="0"/>
              <a:t>‹#›</a:t>
            </a:fld>
            <a:endParaRPr lang="zh-CN" altLang="en-US"/>
          </a:p>
        </p:txBody>
      </p:sp>
    </p:spTree>
    <p:extLst>
      <p:ext uri="{BB962C8B-B14F-4D97-AF65-F5344CB8AC3E}">
        <p14:creationId xmlns:p14="http://schemas.microsoft.com/office/powerpoint/2010/main" val="4054906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62A4BB-EB54-468E-B33D-FA8156EE37F4}" type="datetimeFigureOut">
              <a:rPr lang="zh-CN" altLang="en-US" smtClean="0"/>
              <a:t>2025/2/6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3F738-1D64-4294-B7C8-31C3F7561E71}" type="slidenum">
              <a:rPr lang="zh-CN" altLang="en-US" smtClean="0"/>
              <a:t>‹#›</a:t>
            </a:fld>
            <a:endParaRPr lang="zh-CN" altLang="en-US"/>
          </a:p>
        </p:txBody>
      </p:sp>
    </p:spTree>
    <p:extLst>
      <p:ext uri="{BB962C8B-B14F-4D97-AF65-F5344CB8AC3E}">
        <p14:creationId xmlns:p14="http://schemas.microsoft.com/office/powerpoint/2010/main" val="4051495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8">
                <a:solidFill>
                  <a:schemeClr val="tx1">
                    <a:tint val="75000"/>
                  </a:schemeClr>
                </a:solidFill>
              </a:defRPr>
            </a:lvl1pPr>
          </a:lstStyle>
          <a:p>
            <a:fld id="{84C7A3C6-F778-44EA-836A-E3BA509F81C2}" type="datetimeFigureOut">
              <a:rPr lang="zh-CN" altLang="en-US" smtClean="0"/>
              <a:t>2025/2/6</a:t>
            </a:fld>
            <a:endParaRPr lang="zh-CN" altLang="en-US"/>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198">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198">
                <a:solidFill>
                  <a:schemeClr val="tx1">
                    <a:tint val="75000"/>
                  </a:schemeClr>
                </a:solidFill>
              </a:defRPr>
            </a:lvl1pPr>
          </a:lstStyle>
          <a:p>
            <a:fld id="{E27F0013-4D81-487F-A145-46B40B36B8F2}" type="slidenum">
              <a:rPr lang="zh-CN" altLang="en-US" smtClean="0"/>
              <a:t>‹#›</a:t>
            </a:fld>
            <a:endParaRPr lang="zh-CN" altLang="en-US"/>
          </a:p>
        </p:txBody>
      </p:sp>
    </p:spTree>
    <p:extLst>
      <p:ext uri="{BB962C8B-B14F-4D97-AF65-F5344CB8AC3E}">
        <p14:creationId xmlns:p14="http://schemas.microsoft.com/office/powerpoint/2010/main" val="614095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22" rtl="0" eaLnBrk="1" latinLnBrk="0" hangingPunct="1">
        <a:lnSpc>
          <a:spcPct val="90000"/>
        </a:lnSpc>
        <a:spcBef>
          <a:spcPct val="0"/>
        </a:spcBef>
        <a:buNone/>
        <a:defRPr sz="4402" kern="1200">
          <a:solidFill>
            <a:schemeClr val="tx1"/>
          </a:solidFill>
          <a:latin typeface="+mj-lt"/>
          <a:ea typeface="+mj-ea"/>
          <a:cs typeface="+mj-cs"/>
        </a:defRPr>
      </a:lvl1pPr>
    </p:titleStyle>
    <p:bodyStyle>
      <a:lvl1pPr marL="228581" indent="-228581" algn="l" defTabSz="914322" rtl="0" eaLnBrk="1" latinLnBrk="0" hangingPunct="1">
        <a:lnSpc>
          <a:spcPct val="90000"/>
        </a:lnSpc>
        <a:spcBef>
          <a:spcPts val="998"/>
        </a:spcBef>
        <a:buFont typeface="Arial" panose="020B0604020202020204" pitchFamily="34" charset="0"/>
        <a:buChar char="•"/>
        <a:defRPr sz="2798" kern="1200">
          <a:solidFill>
            <a:schemeClr val="tx1"/>
          </a:solidFill>
          <a:latin typeface="+mn-lt"/>
          <a:ea typeface="+mn-ea"/>
          <a:cs typeface="+mn-cs"/>
        </a:defRPr>
      </a:lvl1pPr>
      <a:lvl2pPr marL="685742" indent="-228581" algn="l" defTabSz="914322" rtl="0" eaLnBrk="1" latinLnBrk="0" hangingPunct="1">
        <a:lnSpc>
          <a:spcPct val="90000"/>
        </a:lnSpc>
        <a:spcBef>
          <a:spcPts val="501"/>
        </a:spcBef>
        <a:buFont typeface="Arial" panose="020B0604020202020204" pitchFamily="34" charset="0"/>
        <a:buChar char="•"/>
        <a:defRPr sz="2401" kern="1200">
          <a:solidFill>
            <a:schemeClr val="tx1"/>
          </a:solidFill>
          <a:latin typeface="+mn-lt"/>
          <a:ea typeface="+mn-ea"/>
          <a:cs typeface="+mn-cs"/>
        </a:defRPr>
      </a:lvl2pPr>
      <a:lvl3pPr marL="1142903" indent="-228581" algn="l" defTabSz="914322"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064" indent="-228581" algn="l" defTabSz="91432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225" indent="-228581" algn="l" defTabSz="91432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386" indent="-228581" algn="l" defTabSz="91432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547" indent="-228581" algn="l" defTabSz="91432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708" indent="-228581" algn="l" defTabSz="91432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5869" indent="-228581" algn="l" defTabSz="914322"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2" rtl="0" eaLnBrk="1" latinLnBrk="0" hangingPunct="1">
        <a:defRPr sz="1800" kern="1200">
          <a:solidFill>
            <a:schemeClr val="tx1"/>
          </a:solidFill>
          <a:latin typeface="+mn-lt"/>
          <a:ea typeface="+mn-ea"/>
          <a:cs typeface="+mn-cs"/>
        </a:defRPr>
      </a:lvl1pPr>
      <a:lvl2pPr marL="457161" algn="l" defTabSz="914322" rtl="0" eaLnBrk="1" latinLnBrk="0" hangingPunct="1">
        <a:defRPr sz="1800" kern="1200">
          <a:solidFill>
            <a:schemeClr val="tx1"/>
          </a:solidFill>
          <a:latin typeface="+mn-lt"/>
          <a:ea typeface="+mn-ea"/>
          <a:cs typeface="+mn-cs"/>
        </a:defRPr>
      </a:lvl2pPr>
      <a:lvl3pPr marL="914322" algn="l" defTabSz="914322" rtl="0" eaLnBrk="1" latinLnBrk="0" hangingPunct="1">
        <a:defRPr sz="1800" kern="1200">
          <a:solidFill>
            <a:schemeClr val="tx1"/>
          </a:solidFill>
          <a:latin typeface="+mn-lt"/>
          <a:ea typeface="+mn-ea"/>
          <a:cs typeface="+mn-cs"/>
        </a:defRPr>
      </a:lvl3pPr>
      <a:lvl4pPr marL="1371483" algn="l" defTabSz="914322" rtl="0" eaLnBrk="1" latinLnBrk="0" hangingPunct="1">
        <a:defRPr sz="1800" kern="1200">
          <a:solidFill>
            <a:schemeClr val="tx1"/>
          </a:solidFill>
          <a:latin typeface="+mn-lt"/>
          <a:ea typeface="+mn-ea"/>
          <a:cs typeface="+mn-cs"/>
        </a:defRPr>
      </a:lvl4pPr>
      <a:lvl5pPr marL="1828644" algn="l" defTabSz="914322" rtl="0" eaLnBrk="1" latinLnBrk="0" hangingPunct="1">
        <a:defRPr sz="1800" kern="1200">
          <a:solidFill>
            <a:schemeClr val="tx1"/>
          </a:solidFill>
          <a:latin typeface="+mn-lt"/>
          <a:ea typeface="+mn-ea"/>
          <a:cs typeface="+mn-cs"/>
        </a:defRPr>
      </a:lvl5pPr>
      <a:lvl6pPr marL="2285805" algn="l" defTabSz="914322" rtl="0" eaLnBrk="1" latinLnBrk="0" hangingPunct="1">
        <a:defRPr sz="1800" kern="1200">
          <a:solidFill>
            <a:schemeClr val="tx1"/>
          </a:solidFill>
          <a:latin typeface="+mn-lt"/>
          <a:ea typeface="+mn-ea"/>
          <a:cs typeface="+mn-cs"/>
        </a:defRPr>
      </a:lvl6pPr>
      <a:lvl7pPr marL="2742966" algn="l" defTabSz="914322" rtl="0" eaLnBrk="1" latinLnBrk="0" hangingPunct="1">
        <a:defRPr sz="1800" kern="1200">
          <a:solidFill>
            <a:schemeClr val="tx1"/>
          </a:solidFill>
          <a:latin typeface="+mn-lt"/>
          <a:ea typeface="+mn-ea"/>
          <a:cs typeface="+mn-cs"/>
        </a:defRPr>
      </a:lvl7pPr>
      <a:lvl8pPr marL="3200127" algn="l" defTabSz="914322" rtl="0" eaLnBrk="1" latinLnBrk="0" hangingPunct="1">
        <a:defRPr sz="1800" kern="1200">
          <a:solidFill>
            <a:schemeClr val="tx1"/>
          </a:solidFill>
          <a:latin typeface="+mn-lt"/>
          <a:ea typeface="+mn-ea"/>
          <a:cs typeface="+mn-cs"/>
        </a:defRPr>
      </a:lvl8pPr>
      <a:lvl9pPr marL="3657288" algn="l" defTabSz="91432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6.xml"/><Relationship Id="rId7" Type="http://schemas.openxmlformats.org/officeDocument/2006/relationships/image" Target="../media/image53.GI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Layout" Target="../slideLayouts/slideLayout1.xml"/><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文本框 1">
            <a:extLst>
              <a:ext uri="{FF2B5EF4-FFF2-40B4-BE49-F238E27FC236}">
                <a16:creationId xmlns:a16="http://schemas.microsoft.com/office/drawing/2014/main" id="{6D15B57B-F4C5-4D14-53AE-67EB7542A88F}"/>
              </a:ext>
            </a:extLst>
          </p:cNvPr>
          <p:cNvSpPr txBox="1"/>
          <p:nvPr/>
        </p:nvSpPr>
        <p:spPr>
          <a:xfrm>
            <a:off x="7969977" y="1300510"/>
            <a:ext cx="4652554" cy="3785652"/>
          </a:xfrm>
          <a:prstGeom prst="rect">
            <a:avLst/>
          </a:prstGeom>
          <a:noFill/>
        </p:spPr>
        <p:txBody>
          <a:bodyPr wrap="square" rtlCol="0">
            <a:spAutoFit/>
          </a:bodyPr>
          <a:lstStyle/>
          <a:p>
            <a:pPr>
              <a:spcBef>
                <a:spcPct val="0"/>
              </a:spcBef>
              <a:defRPr/>
            </a:pPr>
            <a:r>
              <a:rPr lang="en-US" altLang="zh-CN" sz="4000" b="1" dirty="0">
                <a:gradFill>
                  <a:gsLst>
                    <a:gs pos="0">
                      <a:srgbClr val="DCEAF8"/>
                    </a:gs>
                    <a:gs pos="100000">
                      <a:srgbClr val="43474D"/>
                    </a:gs>
                  </a:gsLst>
                  <a:lin ang="3600000" scaled="0"/>
                </a:gradFill>
                <a:latin typeface="Arial" panose="020B0604020202020204" pitchFamily="34" charset="0"/>
                <a:ea typeface="等线" panose="02010600030101010101" pitchFamily="2" charset="-122"/>
                <a:cs typeface="Arial" panose="020B0604020202020204" pitchFamily="34" charset="0"/>
              </a:rPr>
              <a:t>COOLMINTT RIVAL 3</a:t>
            </a:r>
          </a:p>
          <a:p>
            <a:pPr>
              <a:spcBef>
                <a:spcPct val="0"/>
              </a:spcBef>
              <a:defRPr/>
            </a:pPr>
            <a:endParaRPr lang="en-US" altLang="zh-CN" sz="4000" b="1" dirty="0">
              <a:gradFill>
                <a:gsLst>
                  <a:gs pos="0">
                    <a:srgbClr val="DCEAF8"/>
                  </a:gs>
                  <a:gs pos="100000">
                    <a:srgbClr val="43474D"/>
                  </a:gs>
                </a:gsLst>
                <a:lin ang="3600000" scaled="0"/>
              </a:gradFill>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a:ln>
                  <a:noFill/>
                </a:ln>
                <a:gradFill>
                  <a:gsLst>
                    <a:gs pos="0">
                      <a:srgbClr val="DCEAF8"/>
                    </a:gs>
                    <a:gs pos="100000">
                      <a:srgbClr val="43474D"/>
                    </a:gs>
                  </a:gsLst>
                  <a:lin ang="3600000" scaled="0"/>
                </a:gradFill>
                <a:effectLst/>
                <a:uLnTx/>
                <a:uFillTx/>
                <a:latin typeface="Arial" panose="020B0604020202020204" pitchFamily="34" charset="0"/>
                <a:ea typeface="等线" panose="02010600030101010101" pitchFamily="2" charset="-122"/>
                <a:cs typeface="Arial" panose="020B0604020202020204" pitchFamily="34" charset="0"/>
              </a:rPr>
              <a:t>DARE TO</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a:ln>
                  <a:noFill/>
                </a:ln>
                <a:gradFill>
                  <a:gsLst>
                    <a:gs pos="0">
                      <a:srgbClr val="DCEAF8"/>
                    </a:gs>
                    <a:gs pos="100000">
                      <a:srgbClr val="43474D"/>
                    </a:gs>
                  </a:gsLst>
                  <a:lin ang="3600000" scaled="0"/>
                </a:gradFill>
                <a:effectLst/>
                <a:uLnTx/>
                <a:uFillTx/>
                <a:latin typeface="Arial" panose="020B0604020202020204" pitchFamily="34" charset="0"/>
                <a:ea typeface="等线" panose="02010600030101010101" pitchFamily="2" charset="-122"/>
                <a:cs typeface="Arial" panose="020B0604020202020204" pitchFamily="34" charset="0"/>
              </a:rPr>
              <a:t>LIVE LIFE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dirty="0">
                <a:ln>
                  <a:noFill/>
                </a:ln>
                <a:gradFill>
                  <a:gsLst>
                    <a:gs pos="0">
                      <a:srgbClr val="DCEAF8"/>
                    </a:gs>
                    <a:gs pos="100000">
                      <a:srgbClr val="43474D"/>
                    </a:gs>
                  </a:gsLst>
                  <a:lin ang="3600000" scaled="0"/>
                </a:gradFill>
                <a:effectLst/>
                <a:uLnTx/>
                <a:uFillTx/>
                <a:latin typeface="Arial" panose="020B0604020202020204" pitchFamily="34" charset="0"/>
                <a:ea typeface="等线" panose="02010600030101010101" pitchFamily="2" charset="-122"/>
                <a:cs typeface="Arial" panose="020B0604020202020204" pitchFamily="34" charset="0"/>
              </a:rPr>
              <a:t>OUT LOUD</a:t>
            </a:r>
            <a:endParaRPr kumimoji="0" lang="zh-CN" altLang="en-US" sz="4400" b="1" i="0" u="none" strike="noStrike" kern="1200" cap="none" spc="0" normalizeH="0" baseline="0" noProof="0" dirty="0">
              <a:ln>
                <a:noFill/>
              </a:ln>
              <a:gradFill>
                <a:gsLst>
                  <a:gs pos="0">
                    <a:srgbClr val="DCEAF8"/>
                  </a:gs>
                  <a:gs pos="100000">
                    <a:srgbClr val="43474D"/>
                  </a:gs>
                </a:gsLst>
                <a:lin ang="3600000" scaled="0"/>
              </a:gradFill>
              <a:effectLst/>
              <a:uLnTx/>
              <a:uFillTx/>
              <a:latin typeface="Arial" panose="020B0604020202020204" pitchFamily="34" charset="0"/>
              <a:ea typeface="等线" panose="02010600030101010101" pitchFamily="2" charset="-122"/>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文本框 3"/>
          <p:cNvSpPr txBox="1"/>
          <p:nvPr/>
        </p:nvSpPr>
        <p:spPr>
          <a:xfrm>
            <a:off x="2614161" y="2669649"/>
            <a:ext cx="6963678" cy="830997"/>
          </a:xfrm>
          <a:prstGeom prst="rect">
            <a:avLst/>
          </a:prstGeom>
          <a:noFill/>
        </p:spPr>
        <p:txBody>
          <a:bodyPr wrap="square" rtlCol="0">
            <a:spAutoFit/>
          </a:bodyPr>
          <a:lstStyle/>
          <a:p>
            <a:pPr algn="ctr">
              <a:spcBef>
                <a:spcPct val="0"/>
              </a:spcBef>
              <a:defRPr/>
            </a:pPr>
            <a:r>
              <a:rPr lang="en-US" altLang="zh-CN" sz="4800" b="1" dirty="0">
                <a:gradFill>
                  <a:gsLst>
                    <a:gs pos="0">
                      <a:srgbClr val="DCEAF8"/>
                    </a:gs>
                    <a:gs pos="77000">
                      <a:srgbClr val="43474D"/>
                    </a:gs>
                  </a:gsLst>
                  <a:lin ang="3600000" scaled="0"/>
                </a:gradFill>
                <a:latin typeface="Arial" panose="020B0604020202020204" pitchFamily="34" charset="0"/>
                <a:ea typeface="等线" panose="02010600030101010101" pitchFamily="2" charset="-122"/>
                <a:cs typeface="Arial" panose="020B0604020202020204" pitchFamily="34" charset="0"/>
              </a:rPr>
              <a:t>Camera configuration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7" name="文本框 16"/>
          <p:cNvSpPr txBox="1"/>
          <p:nvPr/>
        </p:nvSpPr>
        <p:spPr>
          <a:xfrm>
            <a:off x="1027762" y="1379981"/>
            <a:ext cx="4420538" cy="1089529"/>
          </a:xfrm>
          <a:prstGeom prst="rect">
            <a:avLst/>
          </a:prstGeom>
          <a:noFill/>
        </p:spPr>
        <p:txBody>
          <a:bodyPr wrap="square" rtlCol="0">
            <a:spAutoFit/>
          </a:bodyPr>
          <a:lstStyle/>
          <a:p>
            <a:pPr marR="0" lvl="0" indent="0" fontAlgn="auto">
              <a:lnSpc>
                <a:spcPct val="90000"/>
              </a:lnSpc>
              <a:spcBef>
                <a:spcPct val="0"/>
              </a:spcBef>
              <a:spcAft>
                <a:spcPts val="0"/>
              </a:spcAft>
              <a:buClrTx/>
              <a:buSzTx/>
              <a:buFontTx/>
              <a:buNone/>
              <a:tabLst/>
              <a:defRPr/>
            </a:pPr>
            <a:r>
              <a:rPr lang="en-US" altLang="zh-CN" sz="36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rPr>
              <a:t>Every Frame Tells a Great Story</a:t>
            </a:r>
          </a:p>
        </p:txBody>
      </p:sp>
      <p:sp>
        <p:nvSpPr>
          <p:cNvPr id="27" name="文本框 26"/>
          <p:cNvSpPr txBox="1"/>
          <p:nvPr/>
        </p:nvSpPr>
        <p:spPr>
          <a:xfrm>
            <a:off x="1027760" y="2870835"/>
            <a:ext cx="3680765" cy="965392"/>
          </a:xfrm>
          <a:prstGeom prst="rect">
            <a:avLst/>
          </a:prstGeom>
          <a:noFill/>
        </p:spPr>
        <p:txBody>
          <a:bodyPr wrap="square"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等线" panose="02010600030101010101" pitchFamily="2" charset="-122"/>
                <a:cs typeface="Arial" panose="020B0604020202020204" pitchFamily="34" charset="0"/>
              </a:rPr>
              <a:t>Just one tap with </a:t>
            </a:r>
            <a:r>
              <a:rPr lang="en-US" altLang="zh-CN" sz="1200" dirty="0">
                <a:solidFill>
                  <a:srgbClr val="808285"/>
                </a:solidFill>
                <a:latin typeface="Arial" panose="020B0604020202020204" pitchFamily="34" charset="0"/>
                <a:ea typeface="等线" panose="02010600030101010101" pitchFamily="2" charset="-122"/>
                <a:cs typeface="Arial" panose="020B0604020202020204" pitchFamily="34" charset="0"/>
              </a:rPr>
              <a:t>COOLMINTT RIVAL 3 </a:t>
            </a:r>
            <a:r>
              <a:rPr kumimoji="0" lang="en-US" altLang="zh-CN" sz="12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等线" panose="02010600030101010101" pitchFamily="2" charset="-122"/>
                <a:cs typeface="Arial" panose="020B0604020202020204" pitchFamily="34" charset="0"/>
              </a:rPr>
              <a:t>rear camera, to frame the unforgettable moments visually, to achieve better shooting effect and present more details.  </a:t>
            </a:r>
          </a:p>
        </p:txBody>
      </p:sp>
      <p:sp>
        <p:nvSpPr>
          <p:cNvPr id="6" name="文本框 5"/>
          <p:cNvSpPr txBox="1"/>
          <p:nvPr/>
        </p:nvSpPr>
        <p:spPr>
          <a:xfrm>
            <a:off x="1027760" y="2488323"/>
            <a:ext cx="422148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A5B4C2"/>
                </a:solidFill>
                <a:effectLst/>
                <a:uLnTx/>
                <a:uFillTx/>
                <a:latin typeface="Arial" panose="020B0604020202020204" pitchFamily="34" charset="0"/>
                <a:ea typeface="等线" panose="02010600030101010101" pitchFamily="2" charset="-122"/>
                <a:cs typeface="Arial" panose="020B0604020202020204" pitchFamily="34" charset="0"/>
              </a:rPr>
              <a:t>With 13MP Rear Camera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文本框 22"/>
          <p:cNvSpPr txBox="1"/>
          <p:nvPr/>
        </p:nvSpPr>
        <p:spPr>
          <a:xfrm>
            <a:off x="7932781" y="1436766"/>
            <a:ext cx="4014126" cy="1089529"/>
          </a:xfrm>
          <a:prstGeom prst="rect">
            <a:avLst/>
          </a:prstGeom>
          <a:noFill/>
        </p:spPr>
        <p:txBody>
          <a:bodyPr wrap="square" rtlCol="0">
            <a:spAutoFit/>
          </a:bodyPr>
          <a:lstStyle/>
          <a:p>
            <a:pPr>
              <a:lnSpc>
                <a:spcPct val="90000"/>
              </a:lnSpc>
              <a:spcBef>
                <a:spcPct val="0"/>
              </a:spcBef>
              <a:defRPr/>
            </a:pPr>
            <a:r>
              <a:rPr lang="en-US" altLang="zh-CN" sz="36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rPr>
              <a:t>Discover </a:t>
            </a:r>
          </a:p>
          <a:p>
            <a:pPr>
              <a:lnSpc>
                <a:spcPct val="90000"/>
              </a:lnSpc>
              <a:spcBef>
                <a:spcPct val="0"/>
              </a:spcBef>
              <a:defRPr/>
            </a:pPr>
            <a:r>
              <a:rPr lang="en-US" altLang="zh-CN" sz="36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rPr>
              <a:t>Your Real Ego</a:t>
            </a:r>
          </a:p>
        </p:txBody>
      </p:sp>
      <p:sp>
        <p:nvSpPr>
          <p:cNvPr id="17" name="文本框 16"/>
          <p:cNvSpPr txBox="1"/>
          <p:nvPr/>
        </p:nvSpPr>
        <p:spPr>
          <a:xfrm>
            <a:off x="8193131" y="6038076"/>
            <a:ext cx="23098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rPr>
              <a:t>The display pictures are simulated images,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rPr>
              <a:t>which are only used for function description purposes.</a:t>
            </a:r>
          </a:p>
        </p:txBody>
      </p:sp>
      <p:sp>
        <p:nvSpPr>
          <p:cNvPr id="11" name="文本框 10"/>
          <p:cNvSpPr txBox="1"/>
          <p:nvPr/>
        </p:nvSpPr>
        <p:spPr>
          <a:xfrm>
            <a:off x="7932781" y="2520952"/>
            <a:ext cx="4221480" cy="292388"/>
          </a:xfrm>
          <a:prstGeom prst="rect">
            <a:avLst/>
          </a:prstGeom>
          <a:noFill/>
        </p:spPr>
        <p:txBody>
          <a:bodyPr wrap="square" rtlCol="0">
            <a:spAutoFit/>
          </a:bodyPr>
          <a:lstStyle/>
          <a:p>
            <a:pPr marR="0" lvl="0" indent="0" fontAlgn="auto">
              <a:lnSpc>
                <a:spcPct val="100000"/>
              </a:lnSpc>
              <a:spcBef>
                <a:spcPct val="0"/>
              </a:spcBef>
              <a:spcAft>
                <a:spcPts val="0"/>
              </a:spcAft>
              <a:buClrTx/>
              <a:buSzTx/>
              <a:buFontTx/>
              <a:buNone/>
              <a:tabLst/>
              <a:defRPr/>
            </a:pPr>
            <a:r>
              <a:rPr lang="en-US" altLang="zh-CN" sz="1300" b="1" dirty="0">
                <a:gradFill>
                  <a:gsLst>
                    <a:gs pos="0">
                      <a:srgbClr val="DCEAF8"/>
                    </a:gs>
                    <a:gs pos="77000">
                      <a:srgbClr val="43474D"/>
                    </a:gs>
                  </a:gsLst>
                  <a:lin ang="3600000" scaled="0"/>
                </a:gradFill>
                <a:latin typeface="Arial" panose="020B0604020202020204" pitchFamily="34" charset="0"/>
                <a:ea typeface="等线" panose="02010600030101010101" pitchFamily="2" charset="-122"/>
                <a:cs typeface="Arial" panose="020B0604020202020204" pitchFamily="34" charset="0"/>
              </a:rPr>
              <a:t>With 5MP Clear Selfie</a:t>
            </a:r>
          </a:p>
        </p:txBody>
      </p:sp>
      <p:pic>
        <p:nvPicPr>
          <p:cNvPr id="3" name="图片 2" descr="女人戴着墨镜&#10;&#10;描述已自动生成">
            <a:extLst>
              <a:ext uri="{FF2B5EF4-FFF2-40B4-BE49-F238E27FC236}">
                <a16:creationId xmlns:a16="http://schemas.microsoft.com/office/drawing/2014/main" id="{39FDC497-B0B0-6969-B104-5E99B56C9449}"/>
              </a:ext>
            </a:extLst>
          </p:cNvPr>
          <p:cNvPicPr>
            <a:picLocks noChangeAspect="1"/>
          </p:cNvPicPr>
          <p:nvPr/>
        </p:nvPicPr>
        <p:blipFill>
          <a:blip r:embed="rId2">
            <a:extLst>
              <a:ext uri="{28A0092B-C50C-407E-A947-70E740481C1C}">
                <a14:useLocalDpi xmlns:a14="http://schemas.microsoft.com/office/drawing/2010/main" val="0"/>
              </a:ext>
            </a:extLst>
          </a:blip>
          <a:srcRect l="4693" r="14412"/>
          <a:stretch/>
        </p:blipFill>
        <p:spPr>
          <a:xfrm>
            <a:off x="488951" y="542925"/>
            <a:ext cx="7004050" cy="5772150"/>
          </a:xfrm>
          <a:prstGeom prst="rect">
            <a:avLst/>
          </a:prstGeom>
        </p:spPr>
      </p:pic>
      <p:sp>
        <p:nvSpPr>
          <p:cNvPr id="2" name="文本框 1">
            <a:extLst>
              <a:ext uri="{FF2B5EF4-FFF2-40B4-BE49-F238E27FC236}">
                <a16:creationId xmlns:a16="http://schemas.microsoft.com/office/drawing/2014/main" id="{BE2B35CD-CE79-8206-7EDE-2F8A2DC56B22}"/>
              </a:ext>
            </a:extLst>
          </p:cNvPr>
          <p:cNvSpPr txBox="1"/>
          <p:nvPr/>
        </p:nvSpPr>
        <p:spPr>
          <a:xfrm>
            <a:off x="7932781" y="2886954"/>
            <a:ext cx="3556002" cy="769441"/>
          </a:xfrm>
          <a:prstGeom prst="rect">
            <a:avLst/>
          </a:prstGeom>
          <a:noFill/>
        </p:spPr>
        <p:txBody>
          <a:bodyPr wrap="square">
            <a:spAutoFit/>
          </a:bodyPr>
          <a:lstStyle/>
          <a:p>
            <a:r>
              <a:rPr lang="zh-CN" altLang="en-US" sz="1100" dirty="0">
                <a:solidFill>
                  <a:srgbClr val="808285"/>
                </a:solidFill>
                <a:latin typeface="Arial" panose="020B0604020202020204" pitchFamily="34" charset="0"/>
                <a:cs typeface="Arial" panose="020B0604020202020204" pitchFamily="34" charset="0"/>
              </a:rPr>
              <a:t>Capture more details for clearer selfies, whether outdoors in the sun or in softly lit indoor environments, it can intelligently adjust light and color to ensure your face always looks its best.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文本框 1"/>
          <p:cNvSpPr txBox="1"/>
          <p:nvPr/>
        </p:nvSpPr>
        <p:spPr>
          <a:xfrm>
            <a:off x="2873829" y="2669649"/>
            <a:ext cx="6444342" cy="830997"/>
          </a:xfrm>
          <a:prstGeom prst="rect">
            <a:avLst/>
          </a:prstGeom>
          <a:noFill/>
        </p:spPr>
        <p:txBody>
          <a:bodyPr wrap="square" rtlCol="0">
            <a:spAutoFit/>
          </a:bodyPr>
          <a:lstStyle/>
          <a:p>
            <a:pPr marR="0" lvl="0" indent="0" algn="ctr" fontAlgn="auto">
              <a:lnSpc>
                <a:spcPct val="100000"/>
              </a:lnSpc>
              <a:spcBef>
                <a:spcPct val="0"/>
              </a:spcBef>
              <a:spcAft>
                <a:spcPts val="0"/>
              </a:spcAft>
              <a:buClrTx/>
              <a:buSzTx/>
              <a:buFontTx/>
              <a:buNone/>
              <a:tabLst/>
              <a:defRPr/>
            </a:pPr>
            <a:r>
              <a:rPr lang="en-US" altLang="zh-CN" sz="4800" b="1" dirty="0">
                <a:gradFill>
                  <a:gsLst>
                    <a:gs pos="0">
                      <a:srgbClr val="DCEAF8"/>
                    </a:gs>
                    <a:gs pos="77000">
                      <a:srgbClr val="43474D"/>
                    </a:gs>
                  </a:gsLst>
                  <a:lin ang="3600000" scaled="0"/>
                </a:gradFill>
                <a:latin typeface="Arial" panose="020B0604020202020204" pitchFamily="34" charset="0"/>
                <a:ea typeface="等线" panose="02010600030101010101" pitchFamily="2" charset="-122"/>
                <a:cs typeface="Arial" panose="020B0604020202020204" pitchFamily="34" charset="0"/>
              </a:rPr>
              <a:t>Camera key features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36A0914-59A1-44D8-F82A-C350E01E8A25}"/>
              </a:ext>
            </a:extLst>
          </p:cNvPr>
          <p:cNvPicPr>
            <a:picLocks noChangeAspect="1"/>
          </p:cNvPicPr>
          <p:nvPr/>
        </p:nvPicPr>
        <p:blipFill>
          <a:blip r:embed="rId3">
            <a:extLst>
              <a:ext uri="{28A0092B-C50C-407E-A947-70E740481C1C}">
                <a14:useLocalDpi xmlns:a14="http://schemas.microsoft.com/office/drawing/2010/main" val="0"/>
              </a:ext>
            </a:extLst>
          </a:blip>
          <a:srcRect l="32" r="32"/>
          <a:stretch/>
        </p:blipFill>
        <p:spPr>
          <a:xfrm>
            <a:off x="0" y="-1"/>
            <a:ext cx="12184094" cy="6858001"/>
          </a:xfrm>
          <a:prstGeom prst="rect">
            <a:avLst/>
          </a:prstGeom>
        </p:spPr>
      </p:pic>
      <p:sp>
        <p:nvSpPr>
          <p:cNvPr id="5" name="矩形 4"/>
          <p:cNvSpPr/>
          <p:nvPr/>
        </p:nvSpPr>
        <p:spPr>
          <a:xfrm>
            <a:off x="4050343" y="519610"/>
            <a:ext cx="4091314" cy="590931"/>
          </a:xfrm>
          <a:prstGeom prst="rect">
            <a:avLst/>
          </a:prstGeom>
        </p:spPr>
        <p:txBody>
          <a:bodyPr wrap="square">
            <a:spAutoFit/>
          </a:bodyPr>
          <a:lstStyle/>
          <a:p>
            <a:pPr algn="ctr">
              <a:lnSpc>
                <a:spcPct val="90000"/>
              </a:lnSpc>
              <a:spcBef>
                <a:spcPct val="0"/>
              </a:spcBef>
              <a:defRPr/>
            </a:pPr>
            <a:r>
              <a:rPr lang="en-US" altLang="zh-CN" sz="36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rPr>
              <a:t>Pro Mode</a:t>
            </a:r>
          </a:p>
        </p:txBody>
      </p:sp>
      <p:sp>
        <p:nvSpPr>
          <p:cNvPr id="6" name="矩形 5"/>
          <p:cNvSpPr/>
          <p:nvPr/>
        </p:nvSpPr>
        <p:spPr>
          <a:xfrm>
            <a:off x="2826301" y="1191224"/>
            <a:ext cx="653939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a:t>Pro mode offers you adjustable parameters adjustment, easy to frame the views even in different scenes, delivering a professionals-like shooting experience. </a:t>
            </a:r>
          </a:p>
        </p:txBody>
      </p:sp>
      <p:sp>
        <p:nvSpPr>
          <p:cNvPr id="9" name="文本框 8"/>
          <p:cNvSpPr txBox="1"/>
          <p:nvPr/>
        </p:nvSpPr>
        <p:spPr>
          <a:xfrm>
            <a:off x="9955056" y="6419475"/>
            <a:ext cx="22369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rPr>
              <a:t>The display pictures are simulated images,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rPr>
              <a:t>which are only used for function description purposes.</a:t>
            </a:r>
          </a:p>
        </p:txBody>
      </p:sp>
      <p:pic>
        <p:nvPicPr>
          <p:cNvPr id="3" name="图片 2">
            <a:extLst>
              <a:ext uri="{FF2B5EF4-FFF2-40B4-BE49-F238E27FC236}">
                <a16:creationId xmlns:a16="http://schemas.microsoft.com/office/drawing/2014/main" id="{F9E0FE8F-780F-690C-B943-66273D111CF6}"/>
              </a:ext>
            </a:extLst>
          </p:cNvPr>
          <p:cNvPicPr>
            <a:picLocks noChangeAspect="1"/>
          </p:cNvPicPr>
          <p:nvPr/>
        </p:nvPicPr>
        <p:blipFill>
          <a:blip r:embed="rId4">
            <a:extLst>
              <a:ext uri="{28A0092B-C50C-407E-A947-70E740481C1C}">
                <a14:useLocalDpi xmlns:a14="http://schemas.microsoft.com/office/drawing/2010/main" val="0"/>
              </a:ext>
            </a:extLst>
          </a:blip>
          <a:srcRect t="532" b="532"/>
          <a:stretch/>
        </p:blipFill>
        <p:spPr>
          <a:xfrm>
            <a:off x="1624150" y="2007545"/>
            <a:ext cx="8943700" cy="3958915"/>
          </a:xfrm>
          <a:prstGeom prst="roundRect">
            <a:avLst>
              <a:gd name="adj" fmla="val 5598"/>
            </a:avLst>
          </a:prstGeom>
          <a:effectLst>
            <a:reflection blurRad="6350" stA="18000" endPos="14000" dist="25400" dir="5400000" sy="-100000" algn="bl" rotWithShape="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AB4B55A-0600-80B3-8FCB-3F9FB7E37E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73094" y="585425"/>
            <a:ext cx="6304339" cy="4699357"/>
          </a:xfrm>
          <a:prstGeom prst="rect">
            <a:avLst/>
          </a:prstGeom>
        </p:spPr>
      </p:pic>
      <p:sp>
        <p:nvSpPr>
          <p:cNvPr id="5" name="文本框 4">
            <a:extLst>
              <a:ext uri="{FF2B5EF4-FFF2-40B4-BE49-F238E27FC236}">
                <a16:creationId xmlns:a16="http://schemas.microsoft.com/office/drawing/2014/main" id="{31384B88-42AC-4890-EFFB-DB63EB31ACE8}"/>
              </a:ext>
            </a:extLst>
          </p:cNvPr>
          <p:cNvSpPr txBox="1"/>
          <p:nvPr/>
        </p:nvSpPr>
        <p:spPr>
          <a:xfrm>
            <a:off x="679447" y="467701"/>
            <a:ext cx="347345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gradFill>
                  <a:gsLst>
                    <a:gs pos="100000">
                      <a:srgbClr val="A5D1DF"/>
                    </a:gs>
                    <a:gs pos="80000">
                      <a:srgbClr val="4472C4">
                        <a:lumMod val="60000"/>
                        <a:lumOff val="40000"/>
                      </a:srgbClr>
                    </a:gs>
                    <a:gs pos="53969">
                      <a:srgbClr val="3F90D9"/>
                    </a:gs>
                    <a:gs pos="28300">
                      <a:srgbClr val="4472C4">
                        <a:lumMod val="60000"/>
                        <a:lumOff val="40000"/>
                      </a:srgbClr>
                    </a:gs>
                    <a:gs pos="0">
                      <a:srgbClr val="F06C5E"/>
                    </a:gs>
                  </a:gsLst>
                  <a:lin ang="2700000" scaled="0"/>
                </a:gra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8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rPr>
              <a:t>AI Intelligent Scene Recognition</a:t>
            </a:r>
            <a:endParaRPr lang="en-US" altLang="zh-CN" sz="36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endParaRPr>
          </a:p>
        </p:txBody>
      </p:sp>
      <p:sp>
        <p:nvSpPr>
          <p:cNvPr id="6" name="文本框 5">
            <a:extLst>
              <a:ext uri="{FF2B5EF4-FFF2-40B4-BE49-F238E27FC236}">
                <a16:creationId xmlns:a16="http://schemas.microsoft.com/office/drawing/2014/main" id="{F9D5E151-CFCA-D93E-B6AD-8A0B169D2830}"/>
              </a:ext>
            </a:extLst>
          </p:cNvPr>
          <p:cNvSpPr txBox="1"/>
          <p:nvPr/>
        </p:nvSpPr>
        <p:spPr>
          <a:xfrm>
            <a:off x="679447" y="1734777"/>
            <a:ext cx="3287291" cy="183749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altLang="zh-CN" sz="1300" dirty="0">
                <a:solidFill>
                  <a:srgbClr val="808285"/>
                </a:solidFill>
                <a:latin typeface="Arial" panose="020B0604020202020204" pitchFamily="34" charset="0"/>
                <a:ea typeface="等线" panose="02010600030101010101" pitchFamily="2" charset="-122"/>
                <a:cs typeface="Arial" panose="020B0604020202020204" pitchFamily="34" charset="0"/>
              </a:rPr>
              <a:t>COOLMINTT RIVAL 3 upgraded </a:t>
            </a:r>
            <a:r>
              <a:rPr kumimoji="0" lang="en-US" altLang="zh-CN" sz="1300" b="0" i="0" u="none" strike="noStrike" kern="1200" cap="none" spc="0" normalizeH="0" baseline="0" noProof="0" dirty="0">
                <a:ln>
                  <a:noFill/>
                </a:ln>
                <a:solidFill>
                  <a:srgbClr val="808285"/>
                </a:solidFill>
                <a:effectLst/>
                <a:uLnTx/>
                <a:uFillTx/>
                <a:latin typeface="Arial" panose="020B0604020202020204" pitchFamily="34" charset="0"/>
                <a:ea typeface="等线" panose="02010600030101010101" pitchFamily="2" charset="-122"/>
                <a:cs typeface="Arial" panose="020B0604020202020204" pitchFamily="34" charset="0"/>
              </a:rPr>
              <a:t>AI mode, add dog, cat, text scenarios, easy to intelligently recognize 12 independent scenarios. AI Mode will make exclusive optimization for different scenarios, to produce rich-colored and photo-realist style.</a:t>
            </a:r>
          </a:p>
        </p:txBody>
      </p:sp>
      <p:pic>
        <p:nvPicPr>
          <p:cNvPr id="9" name="图片 8">
            <a:extLst>
              <a:ext uri="{FF2B5EF4-FFF2-40B4-BE49-F238E27FC236}">
                <a16:creationId xmlns:a16="http://schemas.microsoft.com/office/drawing/2014/main" id="{8E5CFDBF-F845-7D5E-CAFA-5653F92D43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050" y="585425"/>
            <a:ext cx="393700" cy="281349"/>
          </a:xfrm>
          <a:prstGeom prst="rect">
            <a:avLst/>
          </a:prstGeom>
        </p:spPr>
      </p:pic>
      <p:pic>
        <p:nvPicPr>
          <p:cNvPr id="42" name="图片 41">
            <a:extLst>
              <a:ext uri="{FF2B5EF4-FFF2-40B4-BE49-F238E27FC236}">
                <a16:creationId xmlns:a16="http://schemas.microsoft.com/office/drawing/2014/main" id="{0198589E-82EF-85CC-887C-B28474A455D1}"/>
              </a:ext>
            </a:extLst>
          </p:cNvPr>
          <p:cNvPicPr>
            <a:picLocks noChangeAspect="1"/>
          </p:cNvPicPr>
          <p:nvPr/>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4991784" y="5760117"/>
            <a:ext cx="456148" cy="383700"/>
          </a:xfrm>
          <a:prstGeom prst="rect">
            <a:avLst/>
          </a:prstGeom>
        </p:spPr>
      </p:pic>
      <p:pic>
        <p:nvPicPr>
          <p:cNvPr id="43" name="图片 42">
            <a:extLst>
              <a:ext uri="{FF2B5EF4-FFF2-40B4-BE49-F238E27FC236}">
                <a16:creationId xmlns:a16="http://schemas.microsoft.com/office/drawing/2014/main" id="{2672571E-BA68-834F-C71F-423C8CCD3064}"/>
              </a:ext>
            </a:extLst>
          </p:cNvPr>
          <p:cNvPicPr>
            <a:picLocks noChangeAspect="1"/>
          </p:cNvPicPr>
          <p:nvPr/>
        </p:nvPicPr>
        <p:blipFill>
          <a:blip r:embed="rId5"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1896725" y="5746083"/>
            <a:ext cx="543350" cy="415898"/>
          </a:xfrm>
          <a:prstGeom prst="rect">
            <a:avLst/>
          </a:prstGeom>
        </p:spPr>
      </p:pic>
      <p:pic>
        <p:nvPicPr>
          <p:cNvPr id="44" name="图片 43">
            <a:extLst>
              <a:ext uri="{FF2B5EF4-FFF2-40B4-BE49-F238E27FC236}">
                <a16:creationId xmlns:a16="http://schemas.microsoft.com/office/drawing/2014/main" id="{4641FA2B-51C3-87E1-0027-B0C8338AE86F}"/>
              </a:ext>
            </a:extLst>
          </p:cNvPr>
          <p:cNvPicPr>
            <a:picLocks noChangeAspect="1"/>
          </p:cNvPicPr>
          <p:nvPr/>
        </p:nvPicPr>
        <p:blipFill>
          <a:blip r:embed="rId6"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7833464" y="5742574"/>
            <a:ext cx="374980" cy="423948"/>
          </a:xfrm>
          <a:prstGeom prst="rect">
            <a:avLst/>
          </a:prstGeom>
        </p:spPr>
      </p:pic>
      <p:pic>
        <p:nvPicPr>
          <p:cNvPr id="45" name="图片 44">
            <a:extLst>
              <a:ext uri="{FF2B5EF4-FFF2-40B4-BE49-F238E27FC236}">
                <a16:creationId xmlns:a16="http://schemas.microsoft.com/office/drawing/2014/main" id="{C176A094-0CC8-DD8B-555A-0CA8085BDB4D}"/>
              </a:ext>
            </a:extLst>
          </p:cNvPr>
          <p:cNvPicPr>
            <a:picLocks noChangeAspect="1"/>
          </p:cNvPicPr>
          <p:nvPr/>
        </p:nvPicPr>
        <p:blipFill>
          <a:blip r:embed="rId7"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9610629" y="5732049"/>
            <a:ext cx="346805" cy="448096"/>
          </a:xfrm>
          <a:prstGeom prst="rect">
            <a:avLst/>
          </a:prstGeom>
        </p:spPr>
      </p:pic>
      <p:pic>
        <p:nvPicPr>
          <p:cNvPr id="46" name="图片 45">
            <a:extLst>
              <a:ext uri="{FF2B5EF4-FFF2-40B4-BE49-F238E27FC236}">
                <a16:creationId xmlns:a16="http://schemas.microsoft.com/office/drawing/2014/main" id="{15533A94-F342-AAFC-58E7-D8AB494DC249}"/>
              </a:ext>
            </a:extLst>
          </p:cNvPr>
          <p:cNvPicPr>
            <a:picLocks noChangeAspect="1"/>
          </p:cNvPicPr>
          <p:nvPr/>
        </p:nvPicPr>
        <p:blipFill>
          <a:blip r:embed="rId8"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5970926" y="5753101"/>
            <a:ext cx="423948" cy="399798"/>
          </a:xfrm>
          <a:prstGeom prst="rect">
            <a:avLst/>
          </a:prstGeom>
        </p:spPr>
      </p:pic>
      <p:pic>
        <p:nvPicPr>
          <p:cNvPr id="47" name="图片 46">
            <a:extLst>
              <a:ext uri="{FF2B5EF4-FFF2-40B4-BE49-F238E27FC236}">
                <a16:creationId xmlns:a16="http://schemas.microsoft.com/office/drawing/2014/main" id="{C57CCF87-6474-5FB8-B296-ACFB20B1900A}"/>
              </a:ext>
            </a:extLst>
          </p:cNvPr>
          <p:cNvPicPr>
            <a:picLocks noChangeAspect="1"/>
          </p:cNvPicPr>
          <p:nvPr/>
        </p:nvPicPr>
        <p:blipFill>
          <a:blip r:embed="rId9"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3980445" y="5756609"/>
            <a:ext cx="488345" cy="391749"/>
          </a:xfrm>
          <a:prstGeom prst="rect">
            <a:avLst/>
          </a:prstGeom>
        </p:spPr>
      </p:pic>
      <p:pic>
        <p:nvPicPr>
          <p:cNvPr id="48" name="图片 47">
            <a:extLst>
              <a:ext uri="{FF2B5EF4-FFF2-40B4-BE49-F238E27FC236}">
                <a16:creationId xmlns:a16="http://schemas.microsoft.com/office/drawing/2014/main" id="{C85C1880-FAE9-84A5-B5B5-A7BF1B694B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0740" y="5735556"/>
            <a:ext cx="592991" cy="440047"/>
          </a:xfrm>
          <a:prstGeom prst="rect">
            <a:avLst/>
          </a:prstGeom>
        </p:spPr>
      </p:pic>
      <p:pic>
        <p:nvPicPr>
          <p:cNvPr id="49" name="图片 48">
            <a:extLst>
              <a:ext uri="{FF2B5EF4-FFF2-40B4-BE49-F238E27FC236}">
                <a16:creationId xmlns:a16="http://schemas.microsoft.com/office/drawing/2014/main" id="{50D7DEEF-4987-FED3-900C-03DE8AEFBE87}"/>
              </a:ext>
            </a:extLst>
          </p:cNvPr>
          <p:cNvPicPr>
            <a:picLocks noChangeAspect="1"/>
          </p:cNvPicPr>
          <p:nvPr/>
        </p:nvPicPr>
        <p:blipFill>
          <a:blip r:embed="rId11"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11307968" y="5753099"/>
            <a:ext cx="272345" cy="399799"/>
          </a:xfrm>
          <a:prstGeom prst="rect">
            <a:avLst/>
          </a:prstGeom>
        </p:spPr>
      </p:pic>
      <p:pic>
        <p:nvPicPr>
          <p:cNvPr id="50" name="图片 49">
            <a:extLst>
              <a:ext uri="{FF2B5EF4-FFF2-40B4-BE49-F238E27FC236}">
                <a16:creationId xmlns:a16="http://schemas.microsoft.com/office/drawing/2014/main" id="{5069ADEE-D924-9AB9-B715-D1F8373F7DB0}"/>
              </a:ext>
            </a:extLst>
          </p:cNvPr>
          <p:cNvPicPr>
            <a:picLocks noChangeAspect="1"/>
          </p:cNvPicPr>
          <p:nvPr/>
        </p:nvPicPr>
        <p:blipFill>
          <a:blip r:embed="rId12"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963069" y="5750175"/>
            <a:ext cx="494382" cy="406507"/>
          </a:xfrm>
          <a:prstGeom prst="rect">
            <a:avLst/>
          </a:prstGeom>
        </p:spPr>
      </p:pic>
      <p:pic>
        <p:nvPicPr>
          <p:cNvPr id="51" name="图片 50">
            <a:extLst>
              <a:ext uri="{FF2B5EF4-FFF2-40B4-BE49-F238E27FC236}">
                <a16:creationId xmlns:a16="http://schemas.microsoft.com/office/drawing/2014/main" id="{8C338C73-C763-B17B-59C0-914DA5D47B5E}"/>
              </a:ext>
            </a:extLst>
          </p:cNvPr>
          <p:cNvPicPr>
            <a:picLocks noChangeAspect="1"/>
          </p:cNvPicPr>
          <p:nvPr/>
        </p:nvPicPr>
        <p:blipFill>
          <a:blip r:embed="rId1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10480428" y="5753101"/>
            <a:ext cx="304544" cy="399798"/>
          </a:xfrm>
          <a:prstGeom prst="rect">
            <a:avLst/>
          </a:prstGeom>
        </p:spPr>
      </p:pic>
      <p:pic>
        <p:nvPicPr>
          <p:cNvPr id="52" name="图片 51">
            <a:extLst>
              <a:ext uri="{FF2B5EF4-FFF2-40B4-BE49-F238E27FC236}">
                <a16:creationId xmlns:a16="http://schemas.microsoft.com/office/drawing/2014/main" id="{700C82C3-7F38-3A0A-4CA9-A9670B4493C1}"/>
              </a:ext>
            </a:extLst>
          </p:cNvPr>
          <p:cNvPicPr>
            <a:picLocks noChangeAspect="1"/>
          </p:cNvPicPr>
          <p:nvPr/>
        </p:nvPicPr>
        <p:blipFill>
          <a:blip r:embed="rId1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8731438" y="5742867"/>
            <a:ext cx="356197" cy="423276"/>
          </a:xfrm>
          <a:prstGeom prst="rect">
            <a:avLst/>
          </a:prstGeom>
        </p:spPr>
      </p:pic>
      <p:grpSp>
        <p:nvGrpSpPr>
          <p:cNvPr id="53" name="图形 41">
            <a:extLst>
              <a:ext uri="{FF2B5EF4-FFF2-40B4-BE49-F238E27FC236}">
                <a16:creationId xmlns:a16="http://schemas.microsoft.com/office/drawing/2014/main" id="{67A97425-2C1A-5F90-4A27-7D1E9F88A595}"/>
              </a:ext>
            </a:extLst>
          </p:cNvPr>
          <p:cNvGrpSpPr/>
          <p:nvPr/>
        </p:nvGrpSpPr>
        <p:grpSpPr>
          <a:xfrm>
            <a:off x="6917868" y="5750175"/>
            <a:ext cx="392602" cy="406384"/>
            <a:chOff x="7304782" y="5750175"/>
            <a:chExt cx="392602" cy="406384"/>
          </a:xfrm>
          <a:solidFill>
            <a:srgbClr val="999999"/>
          </a:solidFill>
        </p:grpSpPr>
        <p:sp>
          <p:nvSpPr>
            <p:cNvPr id="54" name="任意多边形: 形状 53">
              <a:extLst>
                <a:ext uri="{FF2B5EF4-FFF2-40B4-BE49-F238E27FC236}">
                  <a16:creationId xmlns:a16="http://schemas.microsoft.com/office/drawing/2014/main" id="{50F9D114-3BCB-D709-9677-2BA6743D6744}"/>
                </a:ext>
              </a:extLst>
            </p:cNvPr>
            <p:cNvSpPr/>
            <p:nvPr/>
          </p:nvSpPr>
          <p:spPr>
            <a:xfrm>
              <a:off x="7304782" y="5750175"/>
              <a:ext cx="392602" cy="406384"/>
            </a:xfrm>
            <a:custGeom>
              <a:avLst/>
              <a:gdLst>
                <a:gd name="connsiteX0" fmla="*/ 0 w 392602"/>
                <a:gd name="connsiteY0" fmla="*/ 349956 h 406384"/>
                <a:gd name="connsiteX1" fmla="*/ 40169 w 392602"/>
                <a:gd name="connsiteY1" fmla="*/ 342934 h 406384"/>
                <a:gd name="connsiteX2" fmla="*/ 47294 w 392602"/>
                <a:gd name="connsiteY2" fmla="*/ 342831 h 406384"/>
                <a:gd name="connsiteX3" fmla="*/ 76827 w 392602"/>
                <a:gd name="connsiteY3" fmla="*/ 313298 h 406384"/>
                <a:gd name="connsiteX4" fmla="*/ 78582 w 392602"/>
                <a:gd name="connsiteY4" fmla="*/ 304108 h 406384"/>
                <a:gd name="connsiteX5" fmla="*/ 74039 w 392602"/>
                <a:gd name="connsiteY5" fmla="*/ 243699 h 406384"/>
                <a:gd name="connsiteX6" fmla="*/ 151486 w 392602"/>
                <a:gd name="connsiteY6" fmla="*/ 66914 h 406384"/>
                <a:gd name="connsiteX7" fmla="*/ 252889 w 392602"/>
                <a:gd name="connsiteY7" fmla="*/ 1342 h 406384"/>
                <a:gd name="connsiteX8" fmla="*/ 255987 w 392602"/>
                <a:gd name="connsiteY8" fmla="*/ 0 h 406384"/>
                <a:gd name="connsiteX9" fmla="*/ 281596 w 392602"/>
                <a:gd name="connsiteY9" fmla="*/ 0 h 406384"/>
                <a:gd name="connsiteX10" fmla="*/ 285623 w 392602"/>
                <a:gd name="connsiteY10" fmla="*/ 1342 h 406384"/>
                <a:gd name="connsiteX11" fmla="*/ 383722 w 392602"/>
                <a:gd name="connsiteY11" fmla="*/ 84159 h 406384"/>
                <a:gd name="connsiteX12" fmla="*/ 392603 w 392602"/>
                <a:gd name="connsiteY12" fmla="*/ 119474 h 406384"/>
                <a:gd name="connsiteX13" fmla="*/ 392603 w 392602"/>
                <a:gd name="connsiteY13" fmla="*/ 138268 h 406384"/>
                <a:gd name="connsiteX14" fmla="*/ 388472 w 392602"/>
                <a:gd name="connsiteY14" fmla="*/ 158198 h 406384"/>
                <a:gd name="connsiteX15" fmla="*/ 331471 w 392602"/>
                <a:gd name="connsiteY15" fmla="*/ 249378 h 406384"/>
                <a:gd name="connsiteX16" fmla="*/ 165323 w 392602"/>
                <a:gd name="connsiteY16" fmla="*/ 331575 h 406384"/>
                <a:gd name="connsiteX17" fmla="*/ 101610 w 392602"/>
                <a:gd name="connsiteY17" fmla="*/ 327755 h 406384"/>
                <a:gd name="connsiteX18" fmla="*/ 93039 w 392602"/>
                <a:gd name="connsiteY18" fmla="*/ 329304 h 406384"/>
                <a:gd name="connsiteX19" fmla="*/ 63506 w 392602"/>
                <a:gd name="connsiteY19" fmla="*/ 358837 h 406384"/>
                <a:gd name="connsiteX20" fmla="*/ 64229 w 392602"/>
                <a:gd name="connsiteY20" fmla="*/ 367098 h 406384"/>
                <a:gd name="connsiteX21" fmla="*/ 70735 w 392602"/>
                <a:gd name="connsiteY21" fmla="*/ 394359 h 406384"/>
                <a:gd name="connsiteX22" fmla="*/ 47191 w 392602"/>
                <a:gd name="connsiteY22" fmla="*/ 406027 h 406384"/>
                <a:gd name="connsiteX23" fmla="*/ 29017 w 392602"/>
                <a:gd name="connsiteY23" fmla="*/ 384239 h 406384"/>
                <a:gd name="connsiteX24" fmla="*/ 23337 w 392602"/>
                <a:gd name="connsiteY24" fmla="*/ 377424 h 406384"/>
                <a:gd name="connsiteX25" fmla="*/ 0 w 392602"/>
                <a:gd name="connsiteY25" fmla="*/ 361831 h 406384"/>
                <a:gd name="connsiteX26" fmla="*/ 0 w 392602"/>
                <a:gd name="connsiteY26" fmla="*/ 349956 h 406384"/>
                <a:gd name="connsiteX27" fmla="*/ 368749 w 392602"/>
                <a:gd name="connsiteY27" fmla="*/ 127013 h 406384"/>
                <a:gd name="connsiteX28" fmla="*/ 364722 w 392602"/>
                <a:gd name="connsiteY28" fmla="*/ 96654 h 406384"/>
                <a:gd name="connsiteX29" fmla="*/ 324450 w 392602"/>
                <a:gd name="connsiteY29" fmla="*/ 41718 h 406384"/>
                <a:gd name="connsiteX30" fmla="*/ 263112 w 392602"/>
                <a:gd name="connsiteY30" fmla="*/ 22821 h 406384"/>
                <a:gd name="connsiteX31" fmla="*/ 192687 w 392602"/>
                <a:gd name="connsiteY31" fmla="*/ 55968 h 406384"/>
                <a:gd name="connsiteX32" fmla="*/ 99235 w 392602"/>
                <a:gd name="connsiteY32" fmla="*/ 228106 h 406384"/>
                <a:gd name="connsiteX33" fmla="*/ 95621 w 392602"/>
                <a:gd name="connsiteY33" fmla="*/ 282319 h 406384"/>
                <a:gd name="connsiteX34" fmla="*/ 122056 w 392602"/>
                <a:gd name="connsiteY34" fmla="*/ 310923 h 406384"/>
                <a:gd name="connsiteX35" fmla="*/ 162741 w 392602"/>
                <a:gd name="connsiteY35" fmla="*/ 309477 h 406384"/>
                <a:gd name="connsiteX36" fmla="*/ 335395 w 392602"/>
                <a:gd name="connsiteY36" fmla="*/ 213030 h 406384"/>
                <a:gd name="connsiteX37" fmla="*/ 368749 w 392602"/>
                <a:gd name="connsiteY37" fmla="*/ 127013 h 4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602" h="406384">
                  <a:moveTo>
                    <a:pt x="0" y="349956"/>
                  </a:moveTo>
                  <a:cubicBezTo>
                    <a:pt x="7641" y="332711"/>
                    <a:pt x="27364" y="326619"/>
                    <a:pt x="40169" y="342934"/>
                  </a:cubicBezTo>
                  <a:cubicBezTo>
                    <a:pt x="42544" y="345929"/>
                    <a:pt x="44816" y="345309"/>
                    <a:pt x="47294" y="342831"/>
                  </a:cubicBezTo>
                  <a:cubicBezTo>
                    <a:pt x="57104" y="332918"/>
                    <a:pt x="66914" y="323108"/>
                    <a:pt x="76827" y="313298"/>
                  </a:cubicBezTo>
                  <a:cubicBezTo>
                    <a:pt x="79615" y="310510"/>
                    <a:pt x="80131" y="307722"/>
                    <a:pt x="78582" y="304108"/>
                  </a:cubicBezTo>
                  <a:cubicBezTo>
                    <a:pt x="70528" y="284488"/>
                    <a:pt x="70941" y="264042"/>
                    <a:pt x="74039" y="243699"/>
                  </a:cubicBezTo>
                  <a:cubicBezTo>
                    <a:pt x="84159" y="178024"/>
                    <a:pt x="110594" y="119061"/>
                    <a:pt x="151486" y="66914"/>
                  </a:cubicBezTo>
                  <a:cubicBezTo>
                    <a:pt x="177508" y="33767"/>
                    <a:pt x="209829" y="8881"/>
                    <a:pt x="252889" y="1342"/>
                  </a:cubicBezTo>
                  <a:cubicBezTo>
                    <a:pt x="253922" y="1136"/>
                    <a:pt x="254954" y="516"/>
                    <a:pt x="255987" y="0"/>
                  </a:cubicBezTo>
                  <a:cubicBezTo>
                    <a:pt x="264558" y="0"/>
                    <a:pt x="273025" y="0"/>
                    <a:pt x="281596" y="0"/>
                  </a:cubicBezTo>
                  <a:cubicBezTo>
                    <a:pt x="282938" y="516"/>
                    <a:pt x="284177" y="1136"/>
                    <a:pt x="285623" y="1342"/>
                  </a:cubicBezTo>
                  <a:cubicBezTo>
                    <a:pt x="333640" y="10739"/>
                    <a:pt x="364928" y="40066"/>
                    <a:pt x="383722" y="84159"/>
                  </a:cubicBezTo>
                  <a:cubicBezTo>
                    <a:pt x="388575" y="95518"/>
                    <a:pt x="389401" y="107806"/>
                    <a:pt x="392603" y="119474"/>
                  </a:cubicBezTo>
                  <a:cubicBezTo>
                    <a:pt x="392603" y="125773"/>
                    <a:pt x="392603" y="131969"/>
                    <a:pt x="392603" y="138268"/>
                  </a:cubicBezTo>
                  <a:cubicBezTo>
                    <a:pt x="391260" y="144877"/>
                    <a:pt x="390021" y="151589"/>
                    <a:pt x="388472" y="158198"/>
                  </a:cubicBezTo>
                  <a:cubicBezTo>
                    <a:pt x="379591" y="194856"/>
                    <a:pt x="359146" y="224802"/>
                    <a:pt x="331471" y="249378"/>
                  </a:cubicBezTo>
                  <a:cubicBezTo>
                    <a:pt x="283661" y="291716"/>
                    <a:pt x="228106" y="319287"/>
                    <a:pt x="165323" y="331575"/>
                  </a:cubicBezTo>
                  <a:cubicBezTo>
                    <a:pt x="143844" y="335706"/>
                    <a:pt x="122366" y="336532"/>
                    <a:pt x="101610" y="327755"/>
                  </a:cubicBezTo>
                  <a:cubicBezTo>
                    <a:pt x="98306" y="326412"/>
                    <a:pt x="95621" y="326722"/>
                    <a:pt x="93039" y="329304"/>
                  </a:cubicBezTo>
                  <a:cubicBezTo>
                    <a:pt x="83229" y="339217"/>
                    <a:pt x="73419" y="349027"/>
                    <a:pt x="63506" y="358837"/>
                  </a:cubicBezTo>
                  <a:cubicBezTo>
                    <a:pt x="60202" y="362141"/>
                    <a:pt x="61131" y="364103"/>
                    <a:pt x="64229" y="367098"/>
                  </a:cubicBezTo>
                  <a:cubicBezTo>
                    <a:pt x="73936" y="376185"/>
                    <a:pt x="75691" y="384342"/>
                    <a:pt x="70735" y="394359"/>
                  </a:cubicBezTo>
                  <a:cubicBezTo>
                    <a:pt x="66501" y="402930"/>
                    <a:pt x="56794" y="407783"/>
                    <a:pt x="47191" y="406027"/>
                  </a:cubicBezTo>
                  <a:cubicBezTo>
                    <a:pt x="36865" y="404169"/>
                    <a:pt x="30462" y="396734"/>
                    <a:pt x="29017" y="384239"/>
                  </a:cubicBezTo>
                  <a:cubicBezTo>
                    <a:pt x="28604" y="380418"/>
                    <a:pt x="27984" y="377320"/>
                    <a:pt x="23337" y="377424"/>
                  </a:cubicBezTo>
                  <a:cubicBezTo>
                    <a:pt x="11772" y="377940"/>
                    <a:pt x="5163" y="371021"/>
                    <a:pt x="0" y="361831"/>
                  </a:cubicBezTo>
                  <a:cubicBezTo>
                    <a:pt x="0" y="357907"/>
                    <a:pt x="0" y="353880"/>
                    <a:pt x="0" y="349956"/>
                  </a:cubicBezTo>
                  <a:close/>
                  <a:moveTo>
                    <a:pt x="368749" y="127013"/>
                  </a:moveTo>
                  <a:cubicBezTo>
                    <a:pt x="369162" y="117099"/>
                    <a:pt x="368336" y="106773"/>
                    <a:pt x="364722" y="96654"/>
                  </a:cubicBezTo>
                  <a:cubicBezTo>
                    <a:pt x="356874" y="74246"/>
                    <a:pt x="343243" y="55968"/>
                    <a:pt x="324450" y="41718"/>
                  </a:cubicBezTo>
                  <a:cubicBezTo>
                    <a:pt x="306379" y="28087"/>
                    <a:pt x="286036" y="21066"/>
                    <a:pt x="263112" y="22821"/>
                  </a:cubicBezTo>
                  <a:cubicBezTo>
                    <a:pt x="235541" y="24989"/>
                    <a:pt x="212410" y="37484"/>
                    <a:pt x="192687" y="55968"/>
                  </a:cubicBezTo>
                  <a:cubicBezTo>
                    <a:pt x="142502" y="102953"/>
                    <a:pt x="115447" y="162741"/>
                    <a:pt x="99235" y="228106"/>
                  </a:cubicBezTo>
                  <a:cubicBezTo>
                    <a:pt x="94898" y="245764"/>
                    <a:pt x="93762" y="263938"/>
                    <a:pt x="95621" y="282319"/>
                  </a:cubicBezTo>
                  <a:cubicBezTo>
                    <a:pt x="97273" y="299048"/>
                    <a:pt x="105637" y="307928"/>
                    <a:pt x="122056" y="310923"/>
                  </a:cubicBezTo>
                  <a:cubicBezTo>
                    <a:pt x="135790" y="313401"/>
                    <a:pt x="149524" y="312368"/>
                    <a:pt x="162741" y="309477"/>
                  </a:cubicBezTo>
                  <a:cubicBezTo>
                    <a:pt x="230068" y="294917"/>
                    <a:pt x="289340" y="265384"/>
                    <a:pt x="335395" y="213030"/>
                  </a:cubicBezTo>
                  <a:cubicBezTo>
                    <a:pt x="356358" y="188970"/>
                    <a:pt x="370504" y="161192"/>
                    <a:pt x="368749" y="127013"/>
                  </a:cubicBezTo>
                  <a:close/>
                </a:path>
              </a:pathLst>
            </a:custGeom>
            <a:grpFill/>
            <a:ln w="102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5" name="任意多边形: 形状 54">
              <a:extLst>
                <a:ext uri="{FF2B5EF4-FFF2-40B4-BE49-F238E27FC236}">
                  <a16:creationId xmlns:a16="http://schemas.microsoft.com/office/drawing/2014/main" id="{1C66A4FD-0AD7-2CD3-5842-B405C7C6DFDC}"/>
                </a:ext>
              </a:extLst>
            </p:cNvPr>
            <p:cNvSpPr/>
            <p:nvPr/>
          </p:nvSpPr>
          <p:spPr>
            <a:xfrm>
              <a:off x="7583711" y="5848769"/>
              <a:ext cx="55756" cy="87018"/>
            </a:xfrm>
            <a:custGeom>
              <a:avLst/>
              <a:gdLst>
                <a:gd name="connsiteX0" fmla="*/ 55743 w 55756"/>
                <a:gd name="connsiteY0" fmla="*/ 32755 h 87018"/>
                <a:gd name="connsiteX1" fmla="*/ 16709 w 55756"/>
                <a:gd name="connsiteY1" fmla="*/ 86039 h 87018"/>
                <a:gd name="connsiteX2" fmla="*/ 1014 w 55756"/>
                <a:gd name="connsiteY2" fmla="*/ 80049 h 87018"/>
                <a:gd name="connsiteX3" fmla="*/ 8655 w 55756"/>
                <a:gd name="connsiteY3" fmla="*/ 65180 h 87018"/>
                <a:gd name="connsiteX4" fmla="*/ 30134 w 55756"/>
                <a:gd name="connsiteY4" fmla="*/ 16543 h 87018"/>
                <a:gd name="connsiteX5" fmla="*/ 36329 w 55756"/>
                <a:gd name="connsiteY5" fmla="*/ 951 h 87018"/>
                <a:gd name="connsiteX6" fmla="*/ 51406 w 55756"/>
                <a:gd name="connsiteY6" fmla="*/ 9315 h 87018"/>
                <a:gd name="connsiteX7" fmla="*/ 55743 w 55756"/>
                <a:gd name="connsiteY7" fmla="*/ 32755 h 8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56" h="87018">
                  <a:moveTo>
                    <a:pt x="55743" y="32755"/>
                  </a:moveTo>
                  <a:cubicBezTo>
                    <a:pt x="55846" y="57332"/>
                    <a:pt x="40150" y="78501"/>
                    <a:pt x="16709" y="86039"/>
                  </a:cubicBezTo>
                  <a:cubicBezTo>
                    <a:pt x="9688" y="88310"/>
                    <a:pt x="4318" y="86762"/>
                    <a:pt x="1014" y="80049"/>
                  </a:cubicBezTo>
                  <a:cubicBezTo>
                    <a:pt x="-1774" y="74473"/>
                    <a:pt x="1323" y="68794"/>
                    <a:pt x="8655" y="65180"/>
                  </a:cubicBezTo>
                  <a:cubicBezTo>
                    <a:pt x="32612" y="53408"/>
                    <a:pt x="37362" y="42875"/>
                    <a:pt x="30134" y="16543"/>
                  </a:cubicBezTo>
                  <a:cubicBezTo>
                    <a:pt x="28172" y="9521"/>
                    <a:pt x="29411" y="4048"/>
                    <a:pt x="36329" y="951"/>
                  </a:cubicBezTo>
                  <a:cubicBezTo>
                    <a:pt x="42525" y="-1838"/>
                    <a:pt x="48721" y="1673"/>
                    <a:pt x="51406" y="9315"/>
                  </a:cubicBezTo>
                  <a:cubicBezTo>
                    <a:pt x="53884" y="16956"/>
                    <a:pt x="55949" y="24701"/>
                    <a:pt x="55743" y="32755"/>
                  </a:cubicBezTo>
                  <a:close/>
                </a:path>
              </a:pathLst>
            </a:custGeom>
            <a:grpFill/>
            <a:ln w="102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56" name="矩形 55">
            <a:extLst>
              <a:ext uri="{FF2B5EF4-FFF2-40B4-BE49-F238E27FC236}">
                <a16:creationId xmlns:a16="http://schemas.microsoft.com/office/drawing/2014/main" id="{41C4D193-29C6-3664-751A-729D8EBA39D3}"/>
              </a:ext>
            </a:extLst>
          </p:cNvPr>
          <p:cNvSpPr/>
          <p:nvPr/>
        </p:nvSpPr>
        <p:spPr>
          <a:xfrm>
            <a:off x="6394874" y="1126708"/>
            <a:ext cx="3672114" cy="26851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6582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5EA7F59-B83C-F47C-3F0F-EACDE8036AD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1793239"/>
            <a:ext cx="12192000" cy="3627120"/>
          </a:xfrm>
          <a:prstGeom prst="rect">
            <a:avLst/>
          </a:prstGeom>
        </p:spPr>
      </p:pic>
      <p:sp>
        <p:nvSpPr>
          <p:cNvPr id="9" name="矩形 8">
            <a:extLst>
              <a:ext uri="{FF2B5EF4-FFF2-40B4-BE49-F238E27FC236}">
                <a16:creationId xmlns:a16="http://schemas.microsoft.com/office/drawing/2014/main" id="{A15AAB99-55D2-377D-833C-D1117F66A459}"/>
              </a:ext>
            </a:extLst>
          </p:cNvPr>
          <p:cNvSpPr/>
          <p:nvPr/>
        </p:nvSpPr>
        <p:spPr>
          <a:xfrm>
            <a:off x="6087742" y="1781987"/>
            <a:ext cx="6104258" cy="3649626"/>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文本框 6">
            <a:extLst>
              <a:ext uri="{FF2B5EF4-FFF2-40B4-BE49-F238E27FC236}">
                <a16:creationId xmlns:a16="http://schemas.microsoft.com/office/drawing/2014/main" id="{80D5C1A1-5909-C7A7-8E63-37843E5FFBA6}"/>
              </a:ext>
            </a:extLst>
          </p:cNvPr>
          <p:cNvSpPr txBox="1"/>
          <p:nvPr/>
        </p:nvSpPr>
        <p:spPr>
          <a:xfrm>
            <a:off x="4001628" y="404036"/>
            <a:ext cx="4188743" cy="590931"/>
          </a:xfrm>
          <a:prstGeom prst="rect">
            <a:avLst/>
          </a:prstGeom>
          <a:noFill/>
        </p:spPr>
        <p:txBody>
          <a:bodyPr wrap="square" rtlCol="0">
            <a:spAutoFit/>
          </a:bodyPr>
          <a:lstStyle/>
          <a:p>
            <a:pPr algn="ctr">
              <a:lnSpc>
                <a:spcPct val="90000"/>
              </a:lnSpc>
              <a:spcBef>
                <a:spcPct val="0"/>
              </a:spcBef>
              <a:defRPr/>
            </a:pPr>
            <a:r>
              <a:rPr lang="en-US" altLang="zh-CN" sz="36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rPr>
              <a:t>Night Master</a:t>
            </a:r>
            <a:endParaRPr lang="zh-CN" altLang="en-US" sz="36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endParaRPr>
          </a:p>
        </p:txBody>
      </p:sp>
      <p:sp>
        <p:nvSpPr>
          <p:cNvPr id="8" name="文本框 7">
            <a:extLst>
              <a:ext uri="{FF2B5EF4-FFF2-40B4-BE49-F238E27FC236}">
                <a16:creationId xmlns:a16="http://schemas.microsoft.com/office/drawing/2014/main" id="{B88242A1-FA56-B548-005F-99F3FD900ACA}"/>
              </a:ext>
            </a:extLst>
          </p:cNvPr>
          <p:cNvSpPr txBox="1"/>
          <p:nvPr/>
        </p:nvSpPr>
        <p:spPr>
          <a:xfrm>
            <a:off x="4174746" y="988811"/>
            <a:ext cx="3842508" cy="2909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95" b="0" i="0" u="none" strike="noStrike" kern="1200" cap="none" spc="0" normalizeH="0" baseline="0" noProof="0" dirty="0">
                <a:ln>
                  <a:noFill/>
                </a:ln>
                <a:solidFill>
                  <a:srgbClr val="86868B"/>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291" b="0" i="0" u="none" strike="noStrike" kern="1200" cap="none" spc="0" normalizeH="0" baseline="0" noProof="0" dirty="0">
                <a:ln>
                  <a:noFill/>
                </a:ln>
                <a:solidFill>
                  <a:srgbClr val="808285"/>
                </a:solidFill>
                <a:effectLst/>
                <a:uLnTx/>
                <a:uFillTx/>
                <a:latin typeface="Arial" panose="020B0604020202090204" pitchFamily="34" charset="0"/>
                <a:ea typeface="等线" panose="02010600030101010101" pitchFamily="2" charset="-122"/>
                <a:cs typeface="Arial" panose="020B0604020202090204" pitchFamily="34" charset="0"/>
              </a:rPr>
              <a:t>Shooting at night is even better</a:t>
            </a:r>
            <a:endParaRPr kumimoji="0" lang="zh-CN" altLang="en-US" sz="1291" b="0" i="0" u="none" strike="noStrike" kern="1200" cap="none" spc="0" normalizeH="0" baseline="0" noProof="0" dirty="0">
              <a:ln>
                <a:noFill/>
              </a:ln>
              <a:solidFill>
                <a:srgbClr val="808285"/>
              </a:solidFill>
              <a:effectLst/>
              <a:uLnTx/>
              <a:uFillTx/>
              <a:latin typeface="Arial" panose="020B0604020202090204" pitchFamily="34" charset="0"/>
              <a:ea typeface="等线" panose="02010600030101010101" pitchFamily="2" charset="-122"/>
              <a:cs typeface="Arial" panose="020B0604020202090204" pitchFamily="34" charset="0"/>
            </a:endParaRPr>
          </a:p>
        </p:txBody>
      </p:sp>
      <p:sp>
        <p:nvSpPr>
          <p:cNvPr id="5" name="文本框 4">
            <a:extLst>
              <a:ext uri="{FF2B5EF4-FFF2-40B4-BE49-F238E27FC236}">
                <a16:creationId xmlns:a16="http://schemas.microsoft.com/office/drawing/2014/main" id="{0BD380D9-BFB6-5793-5953-4A5025710474}"/>
              </a:ext>
            </a:extLst>
          </p:cNvPr>
          <p:cNvSpPr txBox="1"/>
          <p:nvPr/>
        </p:nvSpPr>
        <p:spPr>
          <a:xfrm>
            <a:off x="5475623" y="1781987"/>
            <a:ext cx="486861" cy="3674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788"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On</a:t>
            </a:r>
          </a:p>
        </p:txBody>
      </p:sp>
      <p:sp>
        <p:nvSpPr>
          <p:cNvPr id="6" name="文本框 5">
            <a:extLst>
              <a:ext uri="{FF2B5EF4-FFF2-40B4-BE49-F238E27FC236}">
                <a16:creationId xmlns:a16="http://schemas.microsoft.com/office/drawing/2014/main" id="{89D0C813-F6CB-ED13-8BDC-150304EA9363}"/>
              </a:ext>
            </a:extLst>
          </p:cNvPr>
          <p:cNvSpPr txBox="1"/>
          <p:nvPr/>
        </p:nvSpPr>
        <p:spPr>
          <a:xfrm>
            <a:off x="6382972" y="1781987"/>
            <a:ext cx="566468" cy="3674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788" b="0" i="0" u="none" strike="noStrike" kern="1200" cap="none" spc="0" normalizeH="0" baseline="0" noProof="0" dirty="0">
                <a:ln>
                  <a:noFill/>
                </a:ln>
                <a:solidFill>
                  <a:srgbClr val="86868B"/>
                </a:solidFill>
                <a:effectLst/>
                <a:uLnTx/>
                <a:uFillTx/>
                <a:latin typeface="Arial" panose="020B0604020202020204" pitchFamily="34" charset="0"/>
                <a:ea typeface="微软雅黑" panose="020B0503020204020204" pitchFamily="34" charset="-122"/>
                <a:cs typeface="Arial" panose="020B0604020202020204" pitchFamily="34" charset="0"/>
              </a:rPr>
              <a:t>Off</a:t>
            </a:r>
          </a:p>
        </p:txBody>
      </p:sp>
    </p:spTree>
    <p:extLst>
      <p:ext uri="{BB962C8B-B14F-4D97-AF65-F5344CB8AC3E}">
        <p14:creationId xmlns:p14="http://schemas.microsoft.com/office/powerpoint/2010/main" val="2503469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图片 5" descr="跳起来的人&#10;&#10;中度可信度描述已自动生成">
            <a:extLst>
              <a:ext uri="{FF2B5EF4-FFF2-40B4-BE49-F238E27FC236}">
                <a16:creationId xmlns:a16="http://schemas.microsoft.com/office/drawing/2014/main" id="{4013B6AD-31AA-3C07-BCC8-1ACE0482FEAE}"/>
              </a:ext>
            </a:extLst>
          </p:cNvPr>
          <p:cNvPicPr>
            <a:picLocks noChangeAspect="1"/>
          </p:cNvPicPr>
          <p:nvPr/>
        </p:nvPicPr>
        <p:blipFill>
          <a:blip r:embed="rId3">
            <a:extLst>
              <a:ext uri="{28A0092B-C50C-407E-A947-70E740481C1C}">
                <a14:useLocalDpi xmlns:a14="http://schemas.microsoft.com/office/drawing/2010/main" val="0"/>
              </a:ext>
            </a:extLst>
          </a:blip>
          <a:srcRect r="15622"/>
          <a:stretch/>
        </p:blipFill>
        <p:spPr>
          <a:xfrm>
            <a:off x="0" y="0"/>
            <a:ext cx="12192000" cy="6858000"/>
          </a:xfrm>
          <a:prstGeom prst="rect">
            <a:avLst/>
          </a:prstGeom>
        </p:spPr>
      </p:pic>
      <p:sp>
        <p:nvSpPr>
          <p:cNvPr id="7" name="矩形 6">
            <a:extLst>
              <a:ext uri="{FF2B5EF4-FFF2-40B4-BE49-F238E27FC236}">
                <a16:creationId xmlns:a16="http://schemas.microsoft.com/office/drawing/2014/main" id="{FEE1B53C-0C6A-6D39-B028-A5445A7647D5}"/>
              </a:ext>
            </a:extLst>
          </p:cNvPr>
          <p:cNvSpPr/>
          <p:nvPr/>
        </p:nvSpPr>
        <p:spPr>
          <a:xfrm>
            <a:off x="0" y="0"/>
            <a:ext cx="12192000" cy="6858000"/>
          </a:xfrm>
          <a:prstGeom prst="rect">
            <a:avLst/>
          </a:prstGeom>
          <a:gradFill flip="none" rotWithShape="1">
            <a:gsLst>
              <a:gs pos="0">
                <a:schemeClr val="tx1">
                  <a:alpha val="0"/>
                </a:schemeClr>
              </a:gs>
              <a:gs pos="100000">
                <a:schemeClr val="tx1">
                  <a:alpha val="22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C6BF1982-98EE-F9F5-346C-13FA3F3FC0C5}"/>
              </a:ext>
            </a:extLst>
          </p:cNvPr>
          <p:cNvSpPr txBox="1"/>
          <p:nvPr/>
        </p:nvSpPr>
        <p:spPr>
          <a:xfrm>
            <a:off x="5468655" y="5043992"/>
            <a:ext cx="4073762" cy="646331"/>
          </a:xfrm>
          <a:prstGeom prst="rect">
            <a:avLst/>
          </a:prstGeom>
          <a:noFill/>
        </p:spPr>
        <p:txBody>
          <a:bodyPr wrap="square" rtlCol="0">
            <a:spAutoFit/>
          </a:bodyPr>
          <a:lstStyle/>
          <a:p>
            <a:pPr marR="0" lvl="0" indent="0" fontAlgn="auto">
              <a:lnSpc>
                <a:spcPct val="100000"/>
              </a:lnSpc>
              <a:spcBef>
                <a:spcPct val="0"/>
              </a:spcBef>
              <a:spcAft>
                <a:spcPts val="0"/>
              </a:spcAft>
              <a:buClrTx/>
              <a:buSzTx/>
              <a:buFontTx/>
              <a:buNone/>
              <a:tabLst/>
              <a:defRPr/>
            </a:pP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等线" panose="02010600030101010101" pitchFamily="2" charset="-122"/>
                <a:cs typeface="Arial" panose="020B0604020202020204" pitchFamily="34" charset="0"/>
              </a:rPr>
              <a:t>Time Lapse</a:t>
            </a:r>
            <a:endParaRPr lang="zh-CN" altLang="en-US" sz="3600" b="1" dirty="0">
              <a:solidFill>
                <a:schemeClr val="bg1"/>
              </a:solidFill>
              <a:effectLst>
                <a:outerShdw blurRad="38100" dist="38100" dir="2700000" algn="tl">
                  <a:srgbClr val="000000">
                    <a:alpha val="43137"/>
                  </a:srgbClr>
                </a:outerShdw>
              </a:effectLst>
              <a:latin typeface="Arial" panose="020B0604020202020204" pitchFamily="34" charset="0"/>
              <a:ea typeface="等线" panose="02010600030101010101" pitchFamily="2" charset="-122"/>
              <a:cs typeface="Arial" panose="020B0604020202020204" pitchFamily="34" charset="0"/>
            </a:endParaRPr>
          </a:p>
        </p:txBody>
      </p:sp>
      <p:sp>
        <p:nvSpPr>
          <p:cNvPr id="2" name="文本框 1">
            <a:extLst>
              <a:ext uri="{FF2B5EF4-FFF2-40B4-BE49-F238E27FC236}">
                <a16:creationId xmlns:a16="http://schemas.microsoft.com/office/drawing/2014/main" id="{592EE540-0493-4158-CD77-2AF8A261975E}"/>
              </a:ext>
            </a:extLst>
          </p:cNvPr>
          <p:cNvSpPr txBox="1"/>
          <p:nvPr/>
        </p:nvSpPr>
        <p:spPr>
          <a:xfrm>
            <a:off x="5468655" y="5690323"/>
            <a:ext cx="6281386" cy="600164"/>
          </a:xfrm>
          <a:prstGeom prst="rect">
            <a:avLst/>
          </a:prstGeom>
          <a:noFill/>
        </p:spPr>
        <p:txBody>
          <a:bodyPr wrap="square" rtlCol="0">
            <a:spAutoFit/>
          </a:bodyPr>
          <a:lstStyle>
            <a:defPPr>
              <a:defRPr lang="zh-CN"/>
            </a:defPPr>
            <a:lvl1pPr>
              <a:defRPr sz="1200"/>
            </a:lvl1pPr>
          </a:lstStyle>
          <a:p>
            <a:r>
              <a:rPr lang="en-US" altLang="zh-CN" sz="1100" dirty="0">
                <a:solidFill>
                  <a:srgbClr val="808285"/>
                </a:solidFill>
                <a:latin typeface="Arial" panose="020B0604020202020204" pitchFamily="34" charset="0"/>
                <a:cs typeface="Arial" panose="020B0604020202020204" pitchFamily="34" charset="0"/>
              </a:rPr>
              <a:t>The time-lapse function allows you to condense a long period of change into a short video, using images to record natural wonders such as the blooming and falling of flowers, the rising and setting of the sun and the moon, showing the magnificence and delicacy of the passage of time.</a:t>
            </a:r>
            <a:endParaRPr lang="zh-CN" altLang="en-US" sz="1100" dirty="0">
              <a:solidFill>
                <a:srgbClr val="80828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824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alpha val="59000"/>
              </a:schemeClr>
            </a:gs>
            <a:gs pos="72000">
              <a:schemeClr val="tx1">
                <a:lumMod val="95000"/>
                <a:lumOff val="5000"/>
              </a:schemeClr>
            </a:gs>
          </a:gsLst>
          <a:lin ang="2700000" scaled="1"/>
        </a:gradFill>
        <a:effectLst/>
      </p:bgPr>
    </p:bg>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DAAC0C9D-34D7-EBA5-8F1B-D503719FF1E3}"/>
              </a:ext>
            </a:extLst>
          </p:cNvPr>
          <p:cNvSpPr/>
          <p:nvPr/>
        </p:nvSpPr>
        <p:spPr>
          <a:xfrm>
            <a:off x="0" y="0"/>
            <a:ext cx="12192000" cy="6858000"/>
          </a:xfrm>
          <a:prstGeom prst="rect">
            <a:avLst/>
          </a:prstGeom>
          <a:solidFill>
            <a:srgbClr val="0A05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descr="电脑的屏幕&#10;&#10;描述已自动生成">
            <a:extLst>
              <a:ext uri="{FF2B5EF4-FFF2-40B4-BE49-F238E27FC236}">
                <a16:creationId xmlns:a16="http://schemas.microsoft.com/office/drawing/2014/main" id="{94B4033A-842C-2D3A-07DB-D45B31040DE0}"/>
              </a:ext>
            </a:extLst>
          </p:cNvPr>
          <p:cNvPicPr>
            <a:picLocks noChangeAspect="1"/>
          </p:cNvPicPr>
          <p:nvPr/>
        </p:nvPicPr>
        <p:blipFill>
          <a:blip r:embed="rId3">
            <a:extLst>
              <a:ext uri="{28A0092B-C50C-407E-A947-70E740481C1C}">
                <a14:useLocalDpi xmlns:a14="http://schemas.microsoft.com/office/drawing/2010/main" val="0"/>
              </a:ext>
            </a:extLst>
          </a:blip>
          <a:srcRect t="60744" b="29907"/>
          <a:stretch/>
        </p:blipFill>
        <p:spPr>
          <a:xfrm>
            <a:off x="577946" y="3514844"/>
            <a:ext cx="3063127" cy="641154"/>
          </a:xfrm>
          <a:prstGeom prst="rect">
            <a:avLst/>
          </a:prstGeom>
        </p:spPr>
      </p:pic>
      <p:pic>
        <p:nvPicPr>
          <p:cNvPr id="9" name="图片 8" descr="女人戴着帽子&#10;&#10;描述已自动生成">
            <a:extLst>
              <a:ext uri="{FF2B5EF4-FFF2-40B4-BE49-F238E27FC236}">
                <a16:creationId xmlns:a16="http://schemas.microsoft.com/office/drawing/2014/main" id="{2B7F462D-7B9B-F2D3-4F67-E8A113308BB2}"/>
              </a:ext>
            </a:extLst>
          </p:cNvPr>
          <p:cNvPicPr>
            <a:picLocks noChangeAspect="1"/>
          </p:cNvPicPr>
          <p:nvPr/>
        </p:nvPicPr>
        <p:blipFill>
          <a:blip r:embed="rId4">
            <a:extLst>
              <a:ext uri="{28A0092B-C50C-407E-A947-70E740481C1C}">
                <a14:useLocalDpi xmlns:a14="http://schemas.microsoft.com/office/drawing/2010/main" val="0"/>
              </a:ext>
            </a:extLst>
          </a:blip>
          <a:srcRect l="-492" t="3541" r="800" b="18450"/>
          <a:stretch/>
        </p:blipFill>
        <p:spPr>
          <a:xfrm>
            <a:off x="3831984" y="370155"/>
            <a:ext cx="3710719" cy="6487845"/>
          </a:xfrm>
          <a:prstGeom prst="round2SameRect">
            <a:avLst>
              <a:gd name="adj1" fmla="val 9074"/>
              <a:gd name="adj2" fmla="val 0"/>
            </a:avLst>
          </a:prstGeom>
        </p:spPr>
      </p:pic>
      <p:cxnSp>
        <p:nvCxnSpPr>
          <p:cNvPr id="19" name="直接连接符 18">
            <a:extLst>
              <a:ext uri="{FF2B5EF4-FFF2-40B4-BE49-F238E27FC236}">
                <a16:creationId xmlns:a16="http://schemas.microsoft.com/office/drawing/2014/main" id="{49481030-54C9-C5E5-F5A8-CD682111F544}"/>
              </a:ext>
            </a:extLst>
          </p:cNvPr>
          <p:cNvCxnSpPr>
            <a:cxnSpLocks/>
          </p:cNvCxnSpPr>
          <p:nvPr/>
        </p:nvCxnSpPr>
        <p:spPr>
          <a:xfrm>
            <a:off x="7280910" y="5627165"/>
            <a:ext cx="2264265" cy="0"/>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CE499484-6DBE-7CF8-104E-470B2540C061}"/>
              </a:ext>
            </a:extLst>
          </p:cNvPr>
          <p:cNvCxnSpPr>
            <a:cxnSpLocks/>
          </p:cNvCxnSpPr>
          <p:nvPr/>
        </p:nvCxnSpPr>
        <p:spPr>
          <a:xfrm>
            <a:off x="9545175" y="4710530"/>
            <a:ext cx="0" cy="907555"/>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5255C2C1-900B-6915-66EC-50BD01DCAE33}"/>
              </a:ext>
            </a:extLst>
          </p:cNvPr>
          <p:cNvSpPr txBox="1"/>
          <p:nvPr/>
        </p:nvSpPr>
        <p:spPr>
          <a:xfrm>
            <a:off x="8115059" y="942042"/>
            <a:ext cx="3248453" cy="1200329"/>
          </a:xfrm>
          <a:prstGeom prst="rect">
            <a:avLst/>
          </a:prstGeom>
          <a:noFill/>
        </p:spPr>
        <p:txBody>
          <a:bodyPr wrap="square" rtlCol="0">
            <a:spAutoFit/>
          </a:bodyPr>
          <a:lstStyle/>
          <a:p>
            <a:pPr>
              <a:lnSpc>
                <a:spcPct val="90000"/>
              </a:lnSpc>
              <a:spcBef>
                <a:spcPct val="0"/>
              </a:spcBef>
              <a:defRPr/>
            </a:pPr>
            <a:r>
              <a:rPr lang="en-US" altLang="zh-CN" sz="40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rPr>
              <a:t>Snap the Best of You</a:t>
            </a:r>
          </a:p>
        </p:txBody>
      </p:sp>
      <p:cxnSp>
        <p:nvCxnSpPr>
          <p:cNvPr id="5" name="直接连接符 4">
            <a:extLst>
              <a:ext uri="{FF2B5EF4-FFF2-40B4-BE49-F238E27FC236}">
                <a16:creationId xmlns:a16="http://schemas.microsoft.com/office/drawing/2014/main" id="{DCBE32B5-3989-1BE9-7F8F-C1F5930121E1}"/>
              </a:ext>
            </a:extLst>
          </p:cNvPr>
          <p:cNvCxnSpPr>
            <a:cxnSpLocks/>
          </p:cNvCxnSpPr>
          <p:nvPr/>
        </p:nvCxnSpPr>
        <p:spPr>
          <a:xfrm>
            <a:off x="2109511" y="5627165"/>
            <a:ext cx="2002472" cy="0"/>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191A89FF-887A-FF10-0B7E-A0B250074DDB}"/>
              </a:ext>
            </a:extLst>
          </p:cNvPr>
          <p:cNvCxnSpPr>
            <a:cxnSpLocks/>
          </p:cNvCxnSpPr>
          <p:nvPr/>
        </p:nvCxnSpPr>
        <p:spPr>
          <a:xfrm>
            <a:off x="2109511" y="4155998"/>
            <a:ext cx="0" cy="1462087"/>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3" name="图片 12" descr="电脑游戏的屏幕&#10;&#10;描述已自动生成">
            <a:extLst>
              <a:ext uri="{FF2B5EF4-FFF2-40B4-BE49-F238E27FC236}">
                <a16:creationId xmlns:a16="http://schemas.microsoft.com/office/drawing/2014/main" id="{A7D45243-F66A-1626-EC00-1D16D0D405C9}"/>
              </a:ext>
            </a:extLst>
          </p:cNvPr>
          <p:cNvPicPr>
            <a:picLocks noChangeAspect="1"/>
          </p:cNvPicPr>
          <p:nvPr/>
        </p:nvPicPr>
        <p:blipFill>
          <a:blip r:embed="rId5">
            <a:extLst>
              <a:ext uri="{28A0092B-C50C-407E-A947-70E740481C1C}">
                <a14:useLocalDpi xmlns:a14="http://schemas.microsoft.com/office/drawing/2010/main" val="0"/>
              </a:ext>
            </a:extLst>
          </a:blip>
          <a:srcRect t="53889" b="29074"/>
          <a:stretch/>
        </p:blipFill>
        <p:spPr>
          <a:xfrm>
            <a:off x="8136611" y="3464103"/>
            <a:ext cx="3063127" cy="1168401"/>
          </a:xfrm>
          <a:prstGeom prst="rect">
            <a:avLst/>
          </a:prstGeom>
        </p:spPr>
      </p:pic>
      <p:sp>
        <p:nvSpPr>
          <p:cNvPr id="4" name="文本框 3">
            <a:extLst>
              <a:ext uri="{FF2B5EF4-FFF2-40B4-BE49-F238E27FC236}">
                <a16:creationId xmlns:a16="http://schemas.microsoft.com/office/drawing/2014/main" id="{3A037B2A-F93B-0ADB-E423-C7CEE20F1A8E}"/>
              </a:ext>
            </a:extLst>
          </p:cNvPr>
          <p:cNvSpPr txBox="1"/>
          <p:nvPr/>
        </p:nvSpPr>
        <p:spPr>
          <a:xfrm>
            <a:off x="8136611" y="2151451"/>
            <a:ext cx="3248453" cy="258532"/>
          </a:xfrm>
          <a:prstGeom prst="rect">
            <a:avLst/>
          </a:prstGeom>
          <a:noFill/>
        </p:spPr>
        <p:txBody>
          <a:bodyPr wrap="square" rtlCol="0">
            <a:spAutoFit/>
          </a:bodyPr>
          <a:lstStyle/>
          <a:p>
            <a:pPr>
              <a:lnSpc>
                <a:spcPct val="90000"/>
              </a:lnSpc>
              <a:spcBef>
                <a:spcPct val="0"/>
              </a:spcBef>
              <a:defRPr/>
            </a:pPr>
            <a:r>
              <a:rPr lang="en-US" altLang="zh-CN" sz="1200" dirty="0">
                <a:solidFill>
                  <a:schemeClr val="bg1">
                    <a:lumMod val="50000"/>
                  </a:schemeClr>
                </a:solidFill>
                <a:latin typeface="Arial" panose="020B0604020202020204" pitchFamily="34" charset="0"/>
                <a:ea typeface="等线" panose="02010600030101010101" pitchFamily="2" charset="-122"/>
                <a:cs typeface="Arial" panose="020B0604020202020204" pitchFamily="34" charset="0"/>
              </a:rPr>
              <a:t>Adjust aperture and beauty level as you like</a:t>
            </a:r>
          </a:p>
        </p:txBody>
      </p:sp>
    </p:spTree>
    <p:extLst>
      <p:ext uri="{BB962C8B-B14F-4D97-AF65-F5344CB8AC3E}">
        <p14:creationId xmlns:p14="http://schemas.microsoft.com/office/powerpoint/2010/main" val="903841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图片 4" descr="桌子上有许多食物&#10;&#10;描述已自动生成">
            <a:extLst>
              <a:ext uri="{FF2B5EF4-FFF2-40B4-BE49-F238E27FC236}">
                <a16:creationId xmlns:a16="http://schemas.microsoft.com/office/drawing/2014/main" id="{F66FED06-4659-AE1B-BD32-31CD133DB097}"/>
              </a:ext>
            </a:extLst>
          </p:cNvPr>
          <p:cNvPicPr>
            <a:picLocks noChangeAspect="1"/>
          </p:cNvPicPr>
          <p:nvPr/>
        </p:nvPicPr>
        <p:blipFill>
          <a:blip r:embed="rId3">
            <a:extLst>
              <a:ext uri="{28A0092B-C50C-407E-A947-70E740481C1C}">
                <a14:useLocalDpi xmlns:a14="http://schemas.microsoft.com/office/drawing/2010/main" val="0"/>
              </a:ext>
            </a:extLst>
          </a:blip>
          <a:srcRect l="6022" r="4016"/>
          <a:stretch/>
        </p:blipFill>
        <p:spPr>
          <a:xfrm>
            <a:off x="4772853" y="1774757"/>
            <a:ext cx="6071843" cy="4505215"/>
          </a:xfrm>
          <a:prstGeom prst="rect">
            <a:avLst/>
          </a:prstGeom>
        </p:spPr>
      </p:pic>
      <p:sp>
        <p:nvSpPr>
          <p:cNvPr id="29" name="矩形 28">
            <a:extLst>
              <a:ext uri="{FF2B5EF4-FFF2-40B4-BE49-F238E27FC236}">
                <a16:creationId xmlns:a16="http://schemas.microsoft.com/office/drawing/2014/main" id="{70078E9E-2647-402B-0045-29D0C16DDCC3}"/>
              </a:ext>
            </a:extLst>
          </p:cNvPr>
          <p:cNvSpPr/>
          <p:nvPr/>
        </p:nvSpPr>
        <p:spPr>
          <a:xfrm>
            <a:off x="172278" y="1047751"/>
            <a:ext cx="9201150" cy="5810250"/>
          </a:xfrm>
          <a:prstGeom prst="rect">
            <a:avLst/>
          </a:prstGeom>
          <a:gradFill flip="none" rotWithShape="1">
            <a:gsLst>
              <a:gs pos="35000">
                <a:schemeClr val="tx1">
                  <a:alpha val="0"/>
                </a:schemeClr>
              </a:gs>
              <a:gs pos="100000">
                <a:schemeClr val="tx1">
                  <a:lumMod val="85000"/>
                  <a:lumOff val="15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28" name="图片 27" descr="图形用户界面, 应用程序&#10;&#10;描述已自动生成">
            <a:extLst>
              <a:ext uri="{FF2B5EF4-FFF2-40B4-BE49-F238E27FC236}">
                <a16:creationId xmlns:a16="http://schemas.microsoft.com/office/drawing/2014/main" id="{DE66DBE2-ABFB-8F1F-2112-D62A5182F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647" y="2814638"/>
            <a:ext cx="1574520" cy="3525176"/>
          </a:xfrm>
          <a:prstGeom prst="rect">
            <a:avLst/>
          </a:prstGeom>
        </p:spPr>
      </p:pic>
      <p:pic>
        <p:nvPicPr>
          <p:cNvPr id="22" name="图片 21" descr="电脑游戏的屏幕&#10;&#10;描述已自动生成">
            <a:extLst>
              <a:ext uri="{FF2B5EF4-FFF2-40B4-BE49-F238E27FC236}">
                <a16:creationId xmlns:a16="http://schemas.microsoft.com/office/drawing/2014/main" id="{743AC035-E728-96DC-B8AB-23D48167A70D}"/>
              </a:ext>
            </a:extLst>
          </p:cNvPr>
          <p:cNvPicPr>
            <a:picLocks noChangeAspect="1"/>
          </p:cNvPicPr>
          <p:nvPr/>
        </p:nvPicPr>
        <p:blipFill>
          <a:blip r:embed="rId5">
            <a:extLst>
              <a:ext uri="{28A0092B-C50C-407E-A947-70E740481C1C}">
                <a14:useLocalDpi xmlns:a14="http://schemas.microsoft.com/office/drawing/2010/main" val="0"/>
              </a:ext>
            </a:extLst>
          </a:blip>
          <a:srcRect l="4081" t="57847" r="4343" b="29588"/>
          <a:stretch/>
        </p:blipFill>
        <p:spPr>
          <a:xfrm>
            <a:off x="757237" y="1395015"/>
            <a:ext cx="2805113" cy="861687"/>
          </a:xfrm>
          <a:prstGeom prst="rect">
            <a:avLst/>
          </a:prstGeom>
        </p:spPr>
      </p:pic>
      <p:sp>
        <p:nvSpPr>
          <p:cNvPr id="2" name="矩形 1">
            <a:extLst>
              <a:ext uri="{FF2B5EF4-FFF2-40B4-BE49-F238E27FC236}">
                <a16:creationId xmlns:a16="http://schemas.microsoft.com/office/drawing/2014/main" id="{7AC2C157-6632-456E-4DF2-586C21B0C828}"/>
              </a:ext>
            </a:extLst>
          </p:cNvPr>
          <p:cNvSpPr/>
          <p:nvPr/>
        </p:nvSpPr>
        <p:spPr>
          <a:xfrm>
            <a:off x="4741549" y="2709863"/>
            <a:ext cx="4897751" cy="3575755"/>
          </a:xfrm>
          <a:prstGeom prst="rect">
            <a:avLst/>
          </a:prstGeom>
          <a:gradFill flip="none" rotWithShape="1">
            <a:gsLst>
              <a:gs pos="70000">
                <a:schemeClr val="tx1">
                  <a:alpha val="0"/>
                </a:schemeClr>
              </a:gs>
              <a:gs pos="100000">
                <a:schemeClr val="tx1">
                  <a:alpha val="94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cxnSp>
        <p:nvCxnSpPr>
          <p:cNvPr id="7" name="直接连接符 6">
            <a:extLst>
              <a:ext uri="{FF2B5EF4-FFF2-40B4-BE49-F238E27FC236}">
                <a16:creationId xmlns:a16="http://schemas.microsoft.com/office/drawing/2014/main" id="{DFBDED71-2DF9-0788-F050-AC340BF99BBD}"/>
              </a:ext>
            </a:extLst>
          </p:cNvPr>
          <p:cNvCxnSpPr/>
          <p:nvPr/>
        </p:nvCxnSpPr>
        <p:spPr>
          <a:xfrm>
            <a:off x="2382698" y="4766936"/>
            <a:ext cx="678740" cy="0"/>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14B3C9F8-2390-5AA2-5726-870856E2E630}"/>
              </a:ext>
            </a:extLst>
          </p:cNvPr>
          <p:cNvCxnSpPr/>
          <p:nvPr/>
        </p:nvCxnSpPr>
        <p:spPr>
          <a:xfrm>
            <a:off x="3061438" y="2167093"/>
            <a:ext cx="0" cy="2599843"/>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01BDA9C-C531-A93B-1B8B-4170BAC20382}"/>
              </a:ext>
            </a:extLst>
          </p:cNvPr>
          <p:cNvCxnSpPr/>
          <p:nvPr/>
        </p:nvCxnSpPr>
        <p:spPr>
          <a:xfrm>
            <a:off x="3847665" y="1781746"/>
            <a:ext cx="0" cy="4070669"/>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90D7FB05-C8D2-8A98-8A50-5D16C9F2D740}"/>
              </a:ext>
            </a:extLst>
          </p:cNvPr>
          <p:cNvSpPr txBox="1"/>
          <p:nvPr/>
        </p:nvSpPr>
        <p:spPr>
          <a:xfrm>
            <a:off x="9464588" y="6339814"/>
            <a:ext cx="1996259" cy="2745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98"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rPr>
              <a:t>The display pictures are simulated images,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98"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rPr>
              <a:t>which are only used for function description purposes.</a:t>
            </a:r>
          </a:p>
        </p:txBody>
      </p:sp>
      <p:cxnSp>
        <p:nvCxnSpPr>
          <p:cNvPr id="12" name="直接连接符 11">
            <a:extLst>
              <a:ext uri="{FF2B5EF4-FFF2-40B4-BE49-F238E27FC236}">
                <a16:creationId xmlns:a16="http://schemas.microsoft.com/office/drawing/2014/main" id="{AA8B41A7-C344-1A8F-6A65-CF05FBA386F0}"/>
              </a:ext>
            </a:extLst>
          </p:cNvPr>
          <p:cNvCxnSpPr/>
          <p:nvPr/>
        </p:nvCxnSpPr>
        <p:spPr>
          <a:xfrm>
            <a:off x="3847665" y="5852415"/>
            <a:ext cx="1037462" cy="0"/>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373F2BA3-8624-24DC-8EAA-45F3B26BBD51}"/>
              </a:ext>
            </a:extLst>
          </p:cNvPr>
          <p:cNvSpPr txBox="1"/>
          <p:nvPr/>
        </p:nvSpPr>
        <p:spPr>
          <a:xfrm>
            <a:off x="594000" y="345722"/>
            <a:ext cx="8398759" cy="590931"/>
          </a:xfrm>
          <a:prstGeom prst="rect">
            <a:avLst/>
          </a:prstGeom>
          <a:noFill/>
        </p:spPr>
        <p:txBody>
          <a:bodyPr wrap="square" rtlCol="0">
            <a:spAutoFit/>
          </a:bodyPr>
          <a:lstStyle/>
          <a:p>
            <a:pPr>
              <a:lnSpc>
                <a:spcPct val="90000"/>
              </a:lnSpc>
              <a:spcBef>
                <a:spcPct val="0"/>
              </a:spcBef>
              <a:defRPr/>
            </a:pPr>
            <a:r>
              <a:rPr lang="en-US" altLang="zh-CN" sz="3600" b="1" noProof="1">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sym typeface="+mn-ea"/>
              </a:rPr>
              <a:t>Customized Watermark</a:t>
            </a:r>
            <a:endParaRPr lang="en-US" altLang="zh-CN" sz="36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endParaRPr>
          </a:p>
        </p:txBody>
      </p:sp>
      <p:sp>
        <p:nvSpPr>
          <p:cNvPr id="14" name="文本框 13">
            <a:extLst>
              <a:ext uri="{FF2B5EF4-FFF2-40B4-BE49-F238E27FC236}">
                <a16:creationId xmlns:a16="http://schemas.microsoft.com/office/drawing/2014/main" id="{6AB10120-8717-AC93-C8FF-6976DF2518A4}"/>
              </a:ext>
            </a:extLst>
          </p:cNvPr>
          <p:cNvSpPr txBox="1"/>
          <p:nvPr/>
        </p:nvSpPr>
        <p:spPr>
          <a:xfrm>
            <a:off x="632234" y="838045"/>
            <a:ext cx="6822649" cy="316305"/>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1291" b="0" i="0" u="none" strike="noStrike" kern="1200" cap="none" spc="0" normalizeH="0" baseline="0" noProof="0" dirty="0">
                <a:ln>
                  <a:noFill/>
                </a:ln>
                <a:solidFill>
                  <a:srgbClr val="808285"/>
                </a:solidFill>
                <a:effectLst/>
                <a:uLnTx/>
                <a:uFillTx/>
                <a:latin typeface="Arial" panose="020B0604020202090204" pitchFamily="34" charset="0"/>
                <a:ea typeface="等线" panose="02010600030101010101" pitchFamily="2" charset="-122"/>
                <a:cs typeface="Arial" panose="020B0604020202090204" pitchFamily="34" charset="0"/>
              </a:rPr>
              <a:t>Edit the watermark with your mood, help you record every bit of daily life.</a:t>
            </a:r>
          </a:p>
        </p:txBody>
      </p:sp>
      <p:sp>
        <p:nvSpPr>
          <p:cNvPr id="3" name="文本框 2">
            <a:extLst>
              <a:ext uri="{FF2B5EF4-FFF2-40B4-BE49-F238E27FC236}">
                <a16:creationId xmlns:a16="http://schemas.microsoft.com/office/drawing/2014/main" id="{B428D6D2-9D25-3DE2-3425-29B9D68FB57C}"/>
              </a:ext>
            </a:extLst>
          </p:cNvPr>
          <p:cNvSpPr txBox="1"/>
          <p:nvPr/>
        </p:nvSpPr>
        <p:spPr>
          <a:xfrm>
            <a:off x="5334000" y="5674079"/>
            <a:ext cx="2393604" cy="425758"/>
          </a:xfrm>
          <a:prstGeom prst="rect">
            <a:avLst/>
          </a:prstGeom>
          <a:noFill/>
        </p:spPr>
        <p:txBody>
          <a:bodyPr wrap="none" rtlCol="0">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E6E6E6"/>
                </a:solidFill>
                <a:effectLst/>
                <a:uLnTx/>
                <a:uFillTx/>
                <a:latin typeface="Arial" panose="020B0604020202020204" pitchFamily="34" charset="0"/>
                <a:ea typeface="等线" panose="02010600030101010101" pitchFamily="2" charset="-122"/>
                <a:cs typeface="Arial" panose="020B0604020202020204" pitchFamily="34" charset="0"/>
              </a:rPr>
              <a:t>COOLMINTT RIVAL 3 ·A nice day</a:t>
            </a:r>
          </a:p>
          <a:p>
            <a:pPr lvl="0">
              <a:lnSpc>
                <a:spcPts val="1300"/>
              </a:lnSpc>
            </a:pPr>
            <a:r>
              <a:rPr kumimoji="0" lang="en-US" altLang="zh-CN" sz="1100" b="1" i="0" u="none" strike="noStrike" kern="1200" cap="none" spc="0" normalizeH="0" baseline="0" noProof="0" dirty="0">
                <a:ln>
                  <a:noFill/>
                </a:ln>
                <a:solidFill>
                  <a:srgbClr val="E6E6E6"/>
                </a:solidFill>
                <a:effectLst/>
                <a:uLnTx/>
                <a:uFillTx/>
                <a:latin typeface="Arial" panose="020B0604020202020204" pitchFamily="34" charset="0"/>
                <a:ea typeface="等线" panose="02010600030101010101" pitchFamily="2" charset="-122"/>
                <a:cs typeface="Arial" panose="020B0604020202020204" pitchFamily="34" charset="0"/>
              </a:rPr>
              <a:t>2024.09.13.10:31</a:t>
            </a:r>
          </a:p>
        </p:txBody>
      </p:sp>
      <p:pic>
        <p:nvPicPr>
          <p:cNvPr id="15" name="图片 14">
            <a:extLst>
              <a:ext uri="{FF2B5EF4-FFF2-40B4-BE49-F238E27FC236}">
                <a16:creationId xmlns:a16="http://schemas.microsoft.com/office/drawing/2014/main" id="{8CC80A29-2F81-2D64-B190-7E0508449C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2019" y="5739585"/>
            <a:ext cx="301981" cy="306556"/>
          </a:xfrm>
          <a:prstGeom prst="rect">
            <a:avLst/>
          </a:prstGeom>
        </p:spPr>
      </p:pic>
      <p:cxnSp>
        <p:nvCxnSpPr>
          <p:cNvPr id="23" name="直接连接符 22">
            <a:extLst>
              <a:ext uri="{FF2B5EF4-FFF2-40B4-BE49-F238E27FC236}">
                <a16:creationId xmlns:a16="http://schemas.microsoft.com/office/drawing/2014/main" id="{446F2788-5F19-BC3E-A09A-B672825239F9}"/>
              </a:ext>
            </a:extLst>
          </p:cNvPr>
          <p:cNvCxnSpPr>
            <a:cxnSpLocks/>
          </p:cNvCxnSpPr>
          <p:nvPr/>
        </p:nvCxnSpPr>
        <p:spPr>
          <a:xfrm>
            <a:off x="3524827" y="1780399"/>
            <a:ext cx="322838" cy="0"/>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270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8" name="矩形 57"/>
          <p:cNvSpPr/>
          <p:nvPr/>
        </p:nvSpPr>
        <p:spPr>
          <a:xfrm>
            <a:off x="599396" y="765389"/>
            <a:ext cx="1995957" cy="723275"/>
          </a:xfrm>
          <a:prstGeom prst="rect">
            <a:avLst/>
          </a:prstGeom>
        </p:spPr>
        <p:txBody>
          <a:bodyPr wrap="square">
            <a:spAutoFit/>
          </a:bodyPr>
          <a:lstStyle/>
          <a:p>
            <a:pPr>
              <a:defRPr/>
            </a:pPr>
            <a:r>
              <a:rPr lang="en-US" altLang="zh-CN" sz="2800" b="1" dirty="0">
                <a:gradFill>
                  <a:gsLst>
                    <a:gs pos="0">
                      <a:srgbClr val="DCEAF8"/>
                    </a:gs>
                    <a:gs pos="100000">
                      <a:srgbClr val="43474D"/>
                    </a:gs>
                  </a:gsLst>
                  <a:lin ang="3600000" scaled="0"/>
                </a:gradFill>
                <a:latin typeface="Arial" panose="020B0604020202020204" pitchFamily="34" charset="0"/>
                <a:ea typeface="等线" panose="02010600030101010101" pitchFamily="2" charset="-122"/>
                <a:cs typeface="Arial" panose="020B0604020202020204" pitchFamily="34" charset="0"/>
              </a:rPr>
              <a:t>13MP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0" i="0" u="none" strike="noStrike" kern="1200" cap="none" spc="0" normalizeH="0" baseline="0" noProof="0" dirty="0">
                <a:ln>
                  <a:noFill/>
                </a:ln>
                <a:solidFill>
                  <a:prstClr val="black">
                    <a:lumMod val="50000"/>
                    <a:lumOff val="50000"/>
                  </a:prstClr>
                </a:solidFill>
                <a:effectLst/>
                <a:uLnTx/>
                <a:uFillTx/>
                <a:latin typeface="Arial" panose="020B0604020202020204"/>
                <a:ea typeface="等线" panose="02010600030101010101" pitchFamily="2" charset="-122"/>
                <a:cs typeface="Arial" panose="020B0604020202020204"/>
              </a:rPr>
              <a:t>Rear Camera </a:t>
            </a:r>
            <a:endParaRPr kumimoji="0" lang="zh-CN" altLang="en-US" sz="1300" b="0" i="0" u="none" strike="noStrike" kern="1200" cap="none" spc="0" normalizeH="0" baseline="0" noProof="0" dirty="0">
              <a:ln>
                <a:noFill/>
              </a:ln>
              <a:solidFill>
                <a:prstClr val="black">
                  <a:lumMod val="50000"/>
                  <a:lumOff val="50000"/>
                </a:prstClr>
              </a:solidFill>
              <a:effectLst/>
              <a:uLnTx/>
              <a:uFillTx/>
              <a:latin typeface="Arial" panose="020B0604020202020204"/>
              <a:ea typeface="等线" panose="02010600030101010101" pitchFamily="2" charset="-122"/>
              <a:cs typeface="Arial" panose="020B0604020202020204"/>
            </a:endParaRPr>
          </a:p>
        </p:txBody>
      </p:sp>
      <p:sp>
        <p:nvSpPr>
          <p:cNvPr id="70" name="矩形 69"/>
          <p:cNvSpPr/>
          <p:nvPr/>
        </p:nvSpPr>
        <p:spPr>
          <a:xfrm>
            <a:off x="8470675" y="546330"/>
            <a:ext cx="2210128" cy="861774"/>
          </a:xfrm>
          <a:prstGeom prst="rect">
            <a:avLst/>
          </a:prstGeom>
        </p:spPr>
        <p:txBody>
          <a:bodyPr wrap="square">
            <a:spAutoFit/>
          </a:bodyPr>
          <a:lstStyle/>
          <a:p>
            <a:pPr>
              <a:defRPr/>
            </a:pPr>
            <a:r>
              <a:rPr lang="en-US" altLang="zh-CN" sz="2400" b="1" dirty="0">
                <a:solidFill>
                  <a:srgbClr val="A5B4C2"/>
                </a:solidFill>
                <a:latin typeface="Arial" panose="020B0604020202020204" pitchFamily="34" charset="0"/>
                <a:ea typeface="等线" panose="02010600030101010101" pitchFamily="2" charset="-122"/>
                <a:cs typeface="Arial" panose="020B0604020202020204" pitchFamily="34" charset="0"/>
              </a:rPr>
              <a:t>SC9863A1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0" i="0" u="none" strike="noStrike" kern="1200" cap="none" spc="0" normalizeH="0" baseline="0" noProof="0" dirty="0">
                <a:ln>
                  <a:noFill/>
                </a:ln>
                <a:solidFill>
                  <a:prstClr val="black">
                    <a:lumMod val="50000"/>
                    <a:lumOff val="50000"/>
                  </a:prstClr>
                </a:solidFill>
                <a:effectLst/>
                <a:uLnTx/>
                <a:uFillTx/>
                <a:latin typeface="Arial" panose="020B0604020202020204"/>
                <a:ea typeface="等线" panose="02010600030101010101" pitchFamily="2" charset="-122"/>
                <a:cs typeface="Arial" panose="020B0604020202020204"/>
              </a:rPr>
              <a:t>1.6GHz,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0" i="0" u="none" strike="noStrike" kern="1200" cap="none" spc="0" normalizeH="0" baseline="0" noProof="0" dirty="0">
                <a:ln>
                  <a:noFill/>
                </a:ln>
                <a:solidFill>
                  <a:prstClr val="black">
                    <a:lumMod val="50000"/>
                    <a:lumOff val="50000"/>
                  </a:prstClr>
                </a:solidFill>
                <a:effectLst/>
                <a:uLnTx/>
                <a:uFillTx/>
                <a:latin typeface="Arial" panose="020B0604020202020204"/>
                <a:ea typeface="等线" panose="02010600030101010101" pitchFamily="2" charset="-122"/>
                <a:cs typeface="Arial" panose="020B0604020202020204"/>
              </a:rPr>
              <a:t>Octa-core</a:t>
            </a:r>
          </a:p>
        </p:txBody>
      </p:sp>
      <p:sp>
        <p:nvSpPr>
          <p:cNvPr id="29" name="矩形 28"/>
          <p:cNvSpPr/>
          <p:nvPr/>
        </p:nvSpPr>
        <p:spPr>
          <a:xfrm>
            <a:off x="1943544" y="4128301"/>
            <a:ext cx="1326943" cy="723275"/>
          </a:xfrm>
          <a:prstGeom prst="rect">
            <a:avLst/>
          </a:prstGeom>
        </p:spPr>
        <p:txBody>
          <a:bodyPr wrap="square">
            <a:spAutoFit/>
          </a:bodyPr>
          <a:lstStyle/>
          <a:p>
            <a:pPr>
              <a:defRPr/>
            </a:pPr>
            <a:r>
              <a:rPr lang="en-US" altLang="zh-CN" sz="2800" b="1" dirty="0">
                <a:gradFill>
                  <a:gsLst>
                    <a:gs pos="0">
                      <a:srgbClr val="DCEAF8"/>
                    </a:gs>
                    <a:gs pos="100000">
                      <a:srgbClr val="43474D"/>
                    </a:gs>
                  </a:gsLst>
                  <a:lin ang="3600000" scaled="0"/>
                </a:gradFill>
                <a:latin typeface="Arial" panose="020B0604020202020204" pitchFamily="34" charset="0"/>
                <a:ea typeface="等线" panose="02010600030101010101" pitchFamily="2" charset="-122"/>
                <a:cs typeface="Arial" panose="020B0604020202020204" pitchFamily="34" charset="0"/>
              </a:rPr>
              <a:t>5MP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0" i="0" u="none" strike="noStrike" kern="1200" cap="none" spc="0" normalizeH="0" baseline="0" noProof="0" dirty="0">
                <a:ln>
                  <a:noFill/>
                </a:ln>
                <a:solidFill>
                  <a:prstClr val="black">
                    <a:lumMod val="50000"/>
                    <a:lumOff val="50000"/>
                  </a:prstClr>
                </a:solidFill>
                <a:effectLst/>
                <a:uLnTx/>
                <a:uFillTx/>
                <a:latin typeface="Arial" panose="020B0604020202020204"/>
                <a:ea typeface="等线" panose="02010600030101010101" pitchFamily="2" charset="-122"/>
                <a:cs typeface="Arial" panose="020B0604020202020204"/>
              </a:rPr>
              <a:t>Front Camera</a:t>
            </a:r>
          </a:p>
        </p:txBody>
      </p:sp>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374" y="4091880"/>
            <a:ext cx="760829" cy="760829"/>
          </a:xfrm>
          <a:prstGeom prst="rect">
            <a:avLst/>
          </a:prstGeom>
        </p:spPr>
      </p:pic>
      <p:sp>
        <p:nvSpPr>
          <p:cNvPr id="31" name="矩形 30"/>
          <p:cNvSpPr/>
          <p:nvPr/>
        </p:nvSpPr>
        <p:spPr>
          <a:xfrm>
            <a:off x="4457016" y="469979"/>
            <a:ext cx="3499534" cy="1138773"/>
          </a:xfrm>
          <a:prstGeom prst="rect">
            <a:avLst/>
          </a:prstGeom>
        </p:spPr>
        <p:txBody>
          <a:bodyPr wrap="square">
            <a:spAutoFit/>
          </a:bodyPr>
          <a:lstStyle/>
          <a:p>
            <a:pPr algn="ctr">
              <a:defRPr/>
            </a:pPr>
            <a:r>
              <a:rPr lang="en-US" altLang="zh-CN" sz="4800" b="1" dirty="0">
                <a:gradFill>
                  <a:gsLst>
                    <a:gs pos="0">
                      <a:srgbClr val="DCEAF8"/>
                    </a:gs>
                    <a:gs pos="100000">
                      <a:srgbClr val="43474D"/>
                    </a:gs>
                  </a:gsLst>
                  <a:lin ang="3600000" scaled="0"/>
                </a:gradFill>
                <a:latin typeface="Arial" panose="020B0604020202020204" pitchFamily="34" charset="0"/>
                <a:ea typeface="等线" panose="02010600030101010101" pitchFamily="2" charset="-122"/>
                <a:cs typeface="Arial" panose="020B0604020202020204" pitchFamily="34" charset="0"/>
              </a:rPr>
              <a:t>6.56” HD+ </a:t>
            </a:r>
          </a:p>
          <a:p>
            <a:pPr algn="ctr">
              <a:defRPr/>
            </a:pPr>
            <a:r>
              <a:rPr lang="en-US" altLang="zh-CN" sz="2000" b="1" dirty="0">
                <a:solidFill>
                  <a:srgbClr val="A5B4C2"/>
                </a:solidFill>
                <a:latin typeface="Arial" panose="020B0604020202020204" pitchFamily="34" charset="0"/>
                <a:ea typeface="等线" panose="02010600030101010101" pitchFamily="2" charset="-122"/>
                <a:cs typeface="Arial" panose="020B0604020202020204" pitchFamily="34" charset="0"/>
              </a:rPr>
              <a:t>Waterdrop</a:t>
            </a:r>
            <a:r>
              <a:rPr lang="zh-CN" altLang="en-US" sz="2000" b="1" dirty="0">
                <a:solidFill>
                  <a:srgbClr val="A5B4C2"/>
                </a:solidFill>
                <a:latin typeface="Arial" panose="020B0604020202020204" pitchFamily="34" charset="0"/>
                <a:ea typeface="等线" panose="02010600030101010101" pitchFamily="2" charset="-122"/>
                <a:cs typeface="Arial" panose="020B0604020202020204" pitchFamily="34" charset="0"/>
              </a:rPr>
              <a:t> </a:t>
            </a:r>
            <a:r>
              <a:rPr lang="en-US" altLang="zh-CN" sz="2000" b="1" dirty="0">
                <a:solidFill>
                  <a:srgbClr val="A5B4C2"/>
                </a:solidFill>
                <a:latin typeface="Arial" panose="020B0604020202020204" pitchFamily="34" charset="0"/>
                <a:ea typeface="等线" panose="02010600030101010101" pitchFamily="2" charset="-122"/>
                <a:cs typeface="Arial" panose="020B0604020202020204" pitchFamily="34" charset="0"/>
              </a:rPr>
              <a:t>Display</a:t>
            </a:r>
          </a:p>
        </p:txBody>
      </p:sp>
      <p:sp>
        <p:nvSpPr>
          <p:cNvPr id="40" name="矩形 39"/>
          <p:cNvSpPr/>
          <p:nvPr/>
        </p:nvSpPr>
        <p:spPr>
          <a:xfrm>
            <a:off x="748674" y="5562967"/>
            <a:ext cx="2641085" cy="584775"/>
          </a:xfrm>
          <a:prstGeom prst="rect">
            <a:avLst/>
          </a:prstGeom>
        </p:spPr>
        <p:txBody>
          <a:bodyPr wrap="square">
            <a:spAutoFit/>
          </a:bodyPr>
          <a:lstStyle/>
          <a:p>
            <a:pPr algn="ctr">
              <a:defRPr/>
            </a:pPr>
            <a:r>
              <a:rPr lang="en-US" altLang="zh-CN" sz="3200" b="1" dirty="0">
                <a:gradFill>
                  <a:gsLst>
                    <a:gs pos="0">
                      <a:srgbClr val="DCEAF8"/>
                    </a:gs>
                    <a:gs pos="100000">
                      <a:srgbClr val="43474D"/>
                    </a:gs>
                  </a:gsLst>
                  <a:lin ang="3600000" scaled="0"/>
                </a:gradFill>
                <a:latin typeface="Arial" panose="020B0604020202020204" pitchFamily="34" charset="0"/>
                <a:ea typeface="等线" panose="02010600030101010101" pitchFamily="2" charset="-122"/>
                <a:cs typeface="Arial" panose="020B0604020202020204" pitchFamily="34" charset="0"/>
              </a:rPr>
              <a:t>4GB+128GB</a:t>
            </a:r>
          </a:p>
        </p:txBody>
      </p:sp>
      <p:sp>
        <p:nvSpPr>
          <p:cNvPr id="6" name="矩形 5"/>
          <p:cNvSpPr/>
          <p:nvPr/>
        </p:nvSpPr>
        <p:spPr>
          <a:xfrm>
            <a:off x="9835338" y="2970056"/>
            <a:ext cx="2030111" cy="369332"/>
          </a:xfrm>
          <a:prstGeom prst="rect">
            <a:avLst/>
          </a:prstGeom>
          <a:noFill/>
        </p:spPr>
        <p:txBody>
          <a:bodyPr wrap="square" rtlCol="0">
            <a:spAutoFit/>
          </a:bodyPr>
          <a:lstStyle/>
          <a:p>
            <a:pPr>
              <a:defRPr/>
            </a:pPr>
            <a:r>
              <a:rPr lang="en-US" altLang="zh-CN" b="1" dirty="0">
                <a:gradFill>
                  <a:gsLst>
                    <a:gs pos="0">
                      <a:srgbClr val="DCEAF8"/>
                    </a:gs>
                    <a:gs pos="100000">
                      <a:srgbClr val="43474D"/>
                    </a:gs>
                  </a:gsLst>
                  <a:lin ang="3600000" scaled="0"/>
                </a:gradFill>
                <a:latin typeface="Arial" panose="020B0604020202020204" pitchFamily="34" charset="0"/>
                <a:ea typeface="等线" panose="02010600030101010101" pitchFamily="2" charset="-122"/>
                <a:cs typeface="Arial" panose="020B0604020202020204" pitchFamily="34" charset="0"/>
              </a:rPr>
              <a:t>Android U</a:t>
            </a:r>
          </a:p>
        </p:txBody>
      </p:sp>
      <p:sp>
        <p:nvSpPr>
          <p:cNvPr id="7" name="矩形 6"/>
          <p:cNvSpPr/>
          <p:nvPr/>
        </p:nvSpPr>
        <p:spPr>
          <a:xfrm>
            <a:off x="7956550" y="5803246"/>
            <a:ext cx="1961408" cy="584775"/>
          </a:xfrm>
          <a:prstGeom prst="rect">
            <a:avLst/>
          </a:prstGeom>
          <a:noFill/>
        </p:spPr>
        <p:txBody>
          <a:bodyPr wrap="square" rtlCol="0">
            <a:spAutoFit/>
          </a:bodyPr>
          <a:lstStyle/>
          <a:p>
            <a:pPr algn="r">
              <a:defRPr/>
            </a:pPr>
            <a:r>
              <a:rPr lang="en-US" altLang="zh-CN" sz="1600" b="1" dirty="0">
                <a:gradFill>
                  <a:gsLst>
                    <a:gs pos="0">
                      <a:srgbClr val="DCEAF8"/>
                    </a:gs>
                    <a:gs pos="100000">
                      <a:srgbClr val="43474D"/>
                    </a:gs>
                  </a:gsLst>
                  <a:lin ang="3600000" scaled="0"/>
                </a:gradFill>
                <a:latin typeface="Arial" panose="020B0604020202020204" pitchFamily="34" charset="0"/>
                <a:ea typeface="等线" panose="02010600030101010101" pitchFamily="2" charset="-122"/>
                <a:cs typeface="Arial" panose="020B0604020202020204" pitchFamily="34" charset="0"/>
              </a:rPr>
              <a:t>Long-lasting Battery Life</a:t>
            </a:r>
          </a:p>
        </p:txBody>
      </p:sp>
      <p:sp>
        <p:nvSpPr>
          <p:cNvPr id="4" name="图形 32"/>
          <p:cNvSpPr/>
          <p:nvPr/>
        </p:nvSpPr>
        <p:spPr>
          <a:xfrm>
            <a:off x="8858992" y="2755530"/>
            <a:ext cx="760829" cy="829162"/>
          </a:xfrm>
          <a:custGeom>
            <a:avLst/>
            <a:gdLst>
              <a:gd name="connsiteX0" fmla="*/ 192533 w 302026"/>
              <a:gd name="connsiteY0" fmla="*/ 40919 h 329152"/>
              <a:gd name="connsiteX1" fmla="*/ 179182 w 302026"/>
              <a:gd name="connsiteY1" fmla="*/ 54092 h 329152"/>
              <a:gd name="connsiteX2" fmla="*/ 192533 w 302026"/>
              <a:gd name="connsiteY2" fmla="*/ 67266 h 329152"/>
              <a:gd name="connsiteX3" fmla="*/ 205884 w 302026"/>
              <a:gd name="connsiteY3" fmla="*/ 54092 h 329152"/>
              <a:gd name="connsiteX4" fmla="*/ 192533 w 302026"/>
              <a:gd name="connsiteY4" fmla="*/ 40919 h 329152"/>
              <a:gd name="connsiteX5" fmla="*/ 109157 w 302026"/>
              <a:gd name="connsiteY5" fmla="*/ 40919 h 329152"/>
              <a:gd name="connsiteX6" fmla="*/ 95807 w 302026"/>
              <a:gd name="connsiteY6" fmla="*/ 54092 h 329152"/>
              <a:gd name="connsiteX7" fmla="*/ 109157 w 302026"/>
              <a:gd name="connsiteY7" fmla="*/ 67266 h 329152"/>
              <a:gd name="connsiteX8" fmla="*/ 122508 w 302026"/>
              <a:gd name="connsiteY8" fmla="*/ 54092 h 329152"/>
              <a:gd name="connsiteX9" fmla="*/ 109157 w 302026"/>
              <a:gd name="connsiteY9" fmla="*/ 40919 h 329152"/>
              <a:gd name="connsiteX10" fmla="*/ 247633 w 302026"/>
              <a:gd name="connsiteY10" fmla="*/ 96744 h 329152"/>
              <a:gd name="connsiteX11" fmla="*/ 238509 w 302026"/>
              <a:gd name="connsiteY11" fmla="*/ 61484 h 329152"/>
              <a:gd name="connsiteX12" fmla="*/ 200844 w 302026"/>
              <a:gd name="connsiteY12" fmla="*/ 22988 h 329152"/>
              <a:gd name="connsiteX13" fmla="*/ 214937 w 302026"/>
              <a:gd name="connsiteY13" fmla="*/ 6065 h 329152"/>
              <a:gd name="connsiteX14" fmla="*/ 213558 w 302026"/>
              <a:gd name="connsiteY14" fmla="*/ 1202 h 329152"/>
              <a:gd name="connsiteX15" fmla="*/ 213452 w 302026"/>
              <a:gd name="connsiteY15" fmla="*/ 1132 h 329152"/>
              <a:gd name="connsiteX16" fmla="*/ 210658 w 302026"/>
              <a:gd name="connsiteY16" fmla="*/ 106 h 329152"/>
              <a:gd name="connsiteX17" fmla="*/ 208713 w 302026"/>
              <a:gd name="connsiteY17" fmla="*/ 920 h 329152"/>
              <a:gd name="connsiteX18" fmla="*/ 193223 w 302026"/>
              <a:gd name="connsiteY18" fmla="*/ 19221 h 329152"/>
              <a:gd name="connsiteX19" fmla="*/ 150925 w 302026"/>
              <a:gd name="connsiteY19" fmla="*/ 12131 h 329152"/>
              <a:gd name="connsiteX20" fmla="*/ 150076 w 302026"/>
              <a:gd name="connsiteY20" fmla="*/ 12131 h 329152"/>
              <a:gd name="connsiteX21" fmla="*/ 108468 w 302026"/>
              <a:gd name="connsiteY21" fmla="*/ 18974 h 329152"/>
              <a:gd name="connsiteX22" fmla="*/ 93437 w 302026"/>
              <a:gd name="connsiteY22" fmla="*/ 1167 h 329152"/>
              <a:gd name="connsiteX23" fmla="*/ 93084 w 302026"/>
              <a:gd name="connsiteY23" fmla="*/ 707 h 329152"/>
              <a:gd name="connsiteX24" fmla="*/ 91209 w 302026"/>
              <a:gd name="connsiteY24" fmla="*/ 0 h 329152"/>
              <a:gd name="connsiteX25" fmla="*/ 88451 w 302026"/>
              <a:gd name="connsiteY25" fmla="*/ 1132 h 329152"/>
              <a:gd name="connsiteX26" fmla="*/ 86930 w 302026"/>
              <a:gd name="connsiteY26" fmla="*/ 5659 h 329152"/>
              <a:gd name="connsiteX27" fmla="*/ 87018 w 302026"/>
              <a:gd name="connsiteY27" fmla="*/ 5800 h 329152"/>
              <a:gd name="connsiteX28" fmla="*/ 101041 w 302026"/>
              <a:gd name="connsiteY28" fmla="*/ 22723 h 329152"/>
              <a:gd name="connsiteX29" fmla="*/ 63482 w 302026"/>
              <a:gd name="connsiteY29" fmla="*/ 61236 h 329152"/>
              <a:gd name="connsiteX30" fmla="*/ 54411 w 302026"/>
              <a:gd name="connsiteY30" fmla="*/ 96762 h 329152"/>
              <a:gd name="connsiteX31" fmla="*/ 54269 w 302026"/>
              <a:gd name="connsiteY31" fmla="*/ 98795 h 329152"/>
              <a:gd name="connsiteX32" fmla="*/ 247792 w 302026"/>
              <a:gd name="connsiteY32" fmla="*/ 98795 h 329152"/>
              <a:gd name="connsiteX33" fmla="*/ 247633 w 302026"/>
              <a:gd name="connsiteY33" fmla="*/ 96744 h 329152"/>
              <a:gd name="connsiteX34" fmla="*/ 74499 w 302026"/>
              <a:gd name="connsiteY34" fmla="*/ 81324 h 329152"/>
              <a:gd name="connsiteX35" fmla="*/ 110183 w 302026"/>
              <a:gd name="connsiteY35" fmla="*/ 37541 h 329152"/>
              <a:gd name="connsiteX36" fmla="*/ 118812 w 302026"/>
              <a:gd name="connsiteY36" fmla="*/ 33775 h 329152"/>
              <a:gd name="connsiteX37" fmla="*/ 150182 w 302026"/>
              <a:gd name="connsiteY37" fmla="*/ 29478 h 329152"/>
              <a:gd name="connsiteX38" fmla="*/ 150942 w 302026"/>
              <a:gd name="connsiteY38" fmla="*/ 29478 h 329152"/>
              <a:gd name="connsiteX39" fmla="*/ 183143 w 302026"/>
              <a:gd name="connsiteY39" fmla="*/ 34093 h 329152"/>
              <a:gd name="connsiteX40" fmla="*/ 191525 w 302026"/>
              <a:gd name="connsiteY40" fmla="*/ 37789 h 329152"/>
              <a:gd name="connsiteX41" fmla="*/ 227439 w 302026"/>
              <a:gd name="connsiteY41" fmla="*/ 81324 h 329152"/>
              <a:gd name="connsiteX42" fmla="*/ 74499 w 302026"/>
              <a:gd name="connsiteY42" fmla="*/ 81324 h 329152"/>
              <a:gd name="connsiteX43" fmla="*/ 279781 w 302026"/>
              <a:gd name="connsiteY43" fmla="*/ 94887 h 329152"/>
              <a:gd name="connsiteX44" fmla="*/ 257536 w 302026"/>
              <a:gd name="connsiteY44" fmla="*/ 117133 h 329152"/>
              <a:gd name="connsiteX45" fmla="*/ 257536 w 302026"/>
              <a:gd name="connsiteY45" fmla="*/ 198457 h 329152"/>
              <a:gd name="connsiteX46" fmla="*/ 279781 w 302026"/>
              <a:gd name="connsiteY46" fmla="*/ 220702 h 329152"/>
              <a:gd name="connsiteX47" fmla="*/ 302026 w 302026"/>
              <a:gd name="connsiteY47" fmla="*/ 198457 h 329152"/>
              <a:gd name="connsiteX48" fmla="*/ 302026 w 302026"/>
              <a:gd name="connsiteY48" fmla="*/ 117133 h 329152"/>
              <a:gd name="connsiteX49" fmla="*/ 279781 w 302026"/>
              <a:gd name="connsiteY49" fmla="*/ 94887 h 329152"/>
              <a:gd name="connsiteX50" fmla="*/ 274918 w 302026"/>
              <a:gd name="connsiteY50" fmla="*/ 117133 h 329152"/>
              <a:gd name="connsiteX51" fmla="*/ 279781 w 302026"/>
              <a:gd name="connsiteY51" fmla="*/ 112270 h 329152"/>
              <a:gd name="connsiteX52" fmla="*/ 284644 w 302026"/>
              <a:gd name="connsiteY52" fmla="*/ 117133 h 329152"/>
              <a:gd name="connsiteX53" fmla="*/ 284644 w 302026"/>
              <a:gd name="connsiteY53" fmla="*/ 198457 h 329152"/>
              <a:gd name="connsiteX54" fmla="*/ 279781 w 302026"/>
              <a:gd name="connsiteY54" fmla="*/ 203320 h 329152"/>
              <a:gd name="connsiteX55" fmla="*/ 274918 w 302026"/>
              <a:gd name="connsiteY55" fmla="*/ 198457 h 329152"/>
              <a:gd name="connsiteX56" fmla="*/ 274918 w 302026"/>
              <a:gd name="connsiteY56" fmla="*/ 117133 h 329152"/>
              <a:gd name="connsiteX57" fmla="*/ 22245 w 302026"/>
              <a:gd name="connsiteY57" fmla="*/ 94887 h 329152"/>
              <a:gd name="connsiteX58" fmla="*/ 0 w 302026"/>
              <a:gd name="connsiteY58" fmla="*/ 117133 h 329152"/>
              <a:gd name="connsiteX59" fmla="*/ 0 w 302026"/>
              <a:gd name="connsiteY59" fmla="*/ 198457 h 329152"/>
              <a:gd name="connsiteX60" fmla="*/ 22245 w 302026"/>
              <a:gd name="connsiteY60" fmla="*/ 220702 h 329152"/>
              <a:gd name="connsiteX61" fmla="*/ 44491 w 302026"/>
              <a:gd name="connsiteY61" fmla="*/ 198457 h 329152"/>
              <a:gd name="connsiteX62" fmla="*/ 44491 w 302026"/>
              <a:gd name="connsiteY62" fmla="*/ 117133 h 329152"/>
              <a:gd name="connsiteX63" fmla="*/ 22245 w 302026"/>
              <a:gd name="connsiteY63" fmla="*/ 94887 h 329152"/>
              <a:gd name="connsiteX64" fmla="*/ 17365 w 302026"/>
              <a:gd name="connsiteY64" fmla="*/ 117133 h 329152"/>
              <a:gd name="connsiteX65" fmla="*/ 22228 w 302026"/>
              <a:gd name="connsiteY65" fmla="*/ 112270 h 329152"/>
              <a:gd name="connsiteX66" fmla="*/ 27090 w 302026"/>
              <a:gd name="connsiteY66" fmla="*/ 117133 h 329152"/>
              <a:gd name="connsiteX67" fmla="*/ 27090 w 302026"/>
              <a:gd name="connsiteY67" fmla="*/ 198457 h 329152"/>
              <a:gd name="connsiteX68" fmla="*/ 22228 w 302026"/>
              <a:gd name="connsiteY68" fmla="*/ 203320 h 329152"/>
              <a:gd name="connsiteX69" fmla="*/ 17365 w 302026"/>
              <a:gd name="connsiteY69" fmla="*/ 198457 h 329152"/>
              <a:gd name="connsiteX70" fmla="*/ 17365 w 302026"/>
              <a:gd name="connsiteY70" fmla="*/ 117133 h 329152"/>
              <a:gd name="connsiteX71" fmla="*/ 54216 w 302026"/>
              <a:gd name="connsiteY71" fmla="*/ 250993 h 329152"/>
              <a:gd name="connsiteX72" fmla="*/ 66630 w 302026"/>
              <a:gd name="connsiteY72" fmla="*/ 265600 h 329152"/>
              <a:gd name="connsiteX73" fmla="*/ 88115 w 302026"/>
              <a:gd name="connsiteY73" fmla="*/ 265600 h 329152"/>
              <a:gd name="connsiteX74" fmla="*/ 88115 w 302026"/>
              <a:gd name="connsiteY74" fmla="*/ 306907 h 329152"/>
              <a:gd name="connsiteX75" fmla="*/ 110360 w 302026"/>
              <a:gd name="connsiteY75" fmla="*/ 329153 h 329152"/>
              <a:gd name="connsiteX76" fmla="*/ 132605 w 302026"/>
              <a:gd name="connsiteY76" fmla="*/ 306907 h 329152"/>
              <a:gd name="connsiteX77" fmla="*/ 132605 w 302026"/>
              <a:gd name="connsiteY77" fmla="*/ 265600 h 329152"/>
              <a:gd name="connsiteX78" fmla="*/ 170288 w 302026"/>
              <a:gd name="connsiteY78" fmla="*/ 265600 h 329152"/>
              <a:gd name="connsiteX79" fmla="*/ 170288 w 302026"/>
              <a:gd name="connsiteY79" fmla="*/ 306907 h 329152"/>
              <a:gd name="connsiteX80" fmla="*/ 178846 w 302026"/>
              <a:gd name="connsiteY80" fmla="*/ 324131 h 329152"/>
              <a:gd name="connsiteX81" fmla="*/ 192781 w 302026"/>
              <a:gd name="connsiteY81" fmla="*/ 329153 h 329152"/>
              <a:gd name="connsiteX82" fmla="*/ 193134 w 302026"/>
              <a:gd name="connsiteY82" fmla="*/ 329153 h 329152"/>
              <a:gd name="connsiteX83" fmla="*/ 193134 w 302026"/>
              <a:gd name="connsiteY83" fmla="*/ 329153 h 329152"/>
              <a:gd name="connsiteX84" fmla="*/ 214849 w 302026"/>
              <a:gd name="connsiteY84" fmla="*/ 306907 h 329152"/>
              <a:gd name="connsiteX85" fmla="*/ 214849 w 302026"/>
              <a:gd name="connsiteY85" fmla="*/ 265600 h 329152"/>
              <a:gd name="connsiteX86" fmla="*/ 237165 w 302026"/>
              <a:gd name="connsiteY86" fmla="*/ 265600 h 329152"/>
              <a:gd name="connsiteX87" fmla="*/ 247881 w 302026"/>
              <a:gd name="connsiteY87" fmla="*/ 251064 h 329152"/>
              <a:gd name="connsiteX88" fmla="*/ 247881 w 302026"/>
              <a:gd name="connsiteY88" fmla="*/ 108450 h 329152"/>
              <a:gd name="connsiteX89" fmla="*/ 54216 w 302026"/>
              <a:gd name="connsiteY89" fmla="*/ 108450 h 329152"/>
              <a:gd name="connsiteX90" fmla="*/ 54216 w 302026"/>
              <a:gd name="connsiteY90" fmla="*/ 250993 h 329152"/>
              <a:gd name="connsiteX91" fmla="*/ 197396 w 302026"/>
              <a:gd name="connsiteY91" fmla="*/ 248235 h 329152"/>
              <a:gd name="connsiteX92" fmla="*/ 197396 w 302026"/>
              <a:gd name="connsiteY92" fmla="*/ 306907 h 329152"/>
              <a:gd name="connsiteX93" fmla="*/ 193099 w 302026"/>
              <a:gd name="connsiteY93" fmla="*/ 311770 h 329152"/>
              <a:gd name="connsiteX94" fmla="*/ 192781 w 302026"/>
              <a:gd name="connsiteY94" fmla="*/ 311770 h 329152"/>
              <a:gd name="connsiteX95" fmla="*/ 190411 w 302026"/>
              <a:gd name="connsiteY95" fmla="*/ 310904 h 329152"/>
              <a:gd name="connsiteX96" fmla="*/ 190022 w 302026"/>
              <a:gd name="connsiteY96" fmla="*/ 310515 h 329152"/>
              <a:gd name="connsiteX97" fmla="*/ 189598 w 302026"/>
              <a:gd name="connsiteY97" fmla="*/ 310409 h 329152"/>
              <a:gd name="connsiteX98" fmla="*/ 187723 w 302026"/>
              <a:gd name="connsiteY98" fmla="*/ 306890 h 329152"/>
              <a:gd name="connsiteX99" fmla="*/ 187723 w 302026"/>
              <a:gd name="connsiteY99" fmla="*/ 248217 h 329152"/>
              <a:gd name="connsiteX100" fmla="*/ 115223 w 302026"/>
              <a:gd name="connsiteY100" fmla="*/ 248217 h 329152"/>
              <a:gd name="connsiteX101" fmla="*/ 115223 w 302026"/>
              <a:gd name="connsiteY101" fmla="*/ 306890 h 329152"/>
              <a:gd name="connsiteX102" fmla="*/ 110360 w 302026"/>
              <a:gd name="connsiteY102" fmla="*/ 311752 h 329152"/>
              <a:gd name="connsiteX103" fmla="*/ 105497 w 302026"/>
              <a:gd name="connsiteY103" fmla="*/ 306890 h 329152"/>
              <a:gd name="connsiteX104" fmla="*/ 105497 w 302026"/>
              <a:gd name="connsiteY104" fmla="*/ 248217 h 329152"/>
              <a:gd name="connsiteX105" fmla="*/ 71581 w 302026"/>
              <a:gd name="connsiteY105" fmla="*/ 248217 h 329152"/>
              <a:gd name="connsiteX106" fmla="*/ 71581 w 302026"/>
              <a:gd name="connsiteY106" fmla="*/ 125815 h 329152"/>
              <a:gd name="connsiteX107" fmla="*/ 230428 w 302026"/>
              <a:gd name="connsiteY107" fmla="*/ 125815 h 329152"/>
              <a:gd name="connsiteX108" fmla="*/ 230428 w 302026"/>
              <a:gd name="connsiteY108" fmla="*/ 248235 h 329152"/>
              <a:gd name="connsiteX109" fmla="*/ 197396 w 302026"/>
              <a:gd name="connsiteY109" fmla="*/ 248235 h 32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02026" h="329152">
                <a:moveTo>
                  <a:pt x="192533" y="40919"/>
                </a:moveTo>
                <a:cubicBezTo>
                  <a:pt x="185177" y="40919"/>
                  <a:pt x="179182" y="46825"/>
                  <a:pt x="179182" y="54092"/>
                </a:cubicBezTo>
                <a:cubicBezTo>
                  <a:pt x="179182" y="61360"/>
                  <a:pt x="185159" y="67266"/>
                  <a:pt x="192533" y="67266"/>
                </a:cubicBezTo>
                <a:cubicBezTo>
                  <a:pt x="199907" y="67266"/>
                  <a:pt x="205884" y="61360"/>
                  <a:pt x="205884" y="54092"/>
                </a:cubicBezTo>
                <a:cubicBezTo>
                  <a:pt x="205866" y="46825"/>
                  <a:pt x="199889" y="40919"/>
                  <a:pt x="192533" y="40919"/>
                </a:cubicBezTo>
                <a:close/>
                <a:moveTo>
                  <a:pt x="109157" y="40919"/>
                </a:moveTo>
                <a:cubicBezTo>
                  <a:pt x="101801" y="40919"/>
                  <a:pt x="95807" y="46825"/>
                  <a:pt x="95807" y="54092"/>
                </a:cubicBezTo>
                <a:cubicBezTo>
                  <a:pt x="95807" y="61360"/>
                  <a:pt x="101801" y="67266"/>
                  <a:pt x="109157" y="67266"/>
                </a:cubicBezTo>
                <a:cubicBezTo>
                  <a:pt x="116514" y="67266"/>
                  <a:pt x="122508" y="61360"/>
                  <a:pt x="122508" y="54092"/>
                </a:cubicBezTo>
                <a:cubicBezTo>
                  <a:pt x="122508" y="46825"/>
                  <a:pt x="116514" y="40919"/>
                  <a:pt x="109157" y="40919"/>
                </a:cubicBezTo>
                <a:close/>
                <a:moveTo>
                  <a:pt x="247633" y="96744"/>
                </a:moveTo>
                <a:cubicBezTo>
                  <a:pt x="247121" y="89777"/>
                  <a:pt x="245264" y="75931"/>
                  <a:pt x="238509" y="61484"/>
                </a:cubicBezTo>
                <a:cubicBezTo>
                  <a:pt x="230322" y="43942"/>
                  <a:pt x="217661" y="30998"/>
                  <a:pt x="200844" y="22988"/>
                </a:cubicBezTo>
                <a:lnTo>
                  <a:pt x="214937" y="6065"/>
                </a:lnTo>
                <a:cubicBezTo>
                  <a:pt x="215981" y="4757"/>
                  <a:pt x="215397" y="2706"/>
                  <a:pt x="213558" y="1202"/>
                </a:cubicBezTo>
                <a:lnTo>
                  <a:pt x="213452" y="1132"/>
                </a:lnTo>
                <a:cubicBezTo>
                  <a:pt x="212550" y="477"/>
                  <a:pt x="211507" y="106"/>
                  <a:pt x="210658" y="106"/>
                </a:cubicBezTo>
                <a:cubicBezTo>
                  <a:pt x="209915" y="106"/>
                  <a:pt x="209261" y="371"/>
                  <a:pt x="208713" y="920"/>
                </a:cubicBezTo>
                <a:lnTo>
                  <a:pt x="193223" y="19221"/>
                </a:lnTo>
                <a:cubicBezTo>
                  <a:pt x="180844" y="14518"/>
                  <a:pt x="166610" y="12131"/>
                  <a:pt x="150925" y="12131"/>
                </a:cubicBezTo>
                <a:lnTo>
                  <a:pt x="150076" y="12131"/>
                </a:lnTo>
                <a:cubicBezTo>
                  <a:pt x="134692" y="12131"/>
                  <a:pt x="120704" y="14429"/>
                  <a:pt x="108468" y="18974"/>
                </a:cubicBezTo>
                <a:lnTo>
                  <a:pt x="93437" y="1167"/>
                </a:lnTo>
                <a:cubicBezTo>
                  <a:pt x="93349" y="1008"/>
                  <a:pt x="93225" y="849"/>
                  <a:pt x="93084" y="707"/>
                </a:cubicBezTo>
                <a:cubicBezTo>
                  <a:pt x="92624" y="230"/>
                  <a:pt x="91987" y="0"/>
                  <a:pt x="91209" y="0"/>
                </a:cubicBezTo>
                <a:cubicBezTo>
                  <a:pt x="90219" y="0"/>
                  <a:pt x="89229" y="407"/>
                  <a:pt x="88451" y="1132"/>
                </a:cubicBezTo>
                <a:cubicBezTo>
                  <a:pt x="86700" y="2458"/>
                  <a:pt x="86099" y="4226"/>
                  <a:pt x="86930" y="5659"/>
                </a:cubicBezTo>
                <a:lnTo>
                  <a:pt x="87018" y="5800"/>
                </a:lnTo>
                <a:lnTo>
                  <a:pt x="101041" y="22723"/>
                </a:lnTo>
                <a:cubicBezTo>
                  <a:pt x="84295" y="30609"/>
                  <a:pt x="71669" y="43553"/>
                  <a:pt x="63482" y="61236"/>
                </a:cubicBezTo>
                <a:cubicBezTo>
                  <a:pt x="56409" y="76515"/>
                  <a:pt x="54782" y="91174"/>
                  <a:pt x="54411" y="96762"/>
                </a:cubicBezTo>
                <a:lnTo>
                  <a:pt x="54269" y="98795"/>
                </a:lnTo>
                <a:lnTo>
                  <a:pt x="247792" y="98795"/>
                </a:lnTo>
                <a:lnTo>
                  <a:pt x="247633" y="96744"/>
                </a:lnTo>
                <a:close/>
                <a:moveTo>
                  <a:pt x="74499" y="81324"/>
                </a:moveTo>
                <a:cubicBezTo>
                  <a:pt x="78513" y="66205"/>
                  <a:pt x="87991" y="47196"/>
                  <a:pt x="110183" y="37541"/>
                </a:cubicBezTo>
                <a:lnTo>
                  <a:pt x="118812" y="33775"/>
                </a:lnTo>
                <a:cubicBezTo>
                  <a:pt x="128326" y="30928"/>
                  <a:pt x="138865" y="29478"/>
                  <a:pt x="150182" y="29478"/>
                </a:cubicBezTo>
                <a:lnTo>
                  <a:pt x="150942" y="29478"/>
                </a:lnTo>
                <a:cubicBezTo>
                  <a:pt x="162737" y="29478"/>
                  <a:pt x="173559" y="31034"/>
                  <a:pt x="183143" y="34093"/>
                </a:cubicBezTo>
                <a:lnTo>
                  <a:pt x="191525" y="37789"/>
                </a:lnTo>
                <a:cubicBezTo>
                  <a:pt x="213735" y="47532"/>
                  <a:pt x="223319" y="66382"/>
                  <a:pt x="227439" y="81324"/>
                </a:cubicBezTo>
                <a:lnTo>
                  <a:pt x="74499" y="81324"/>
                </a:lnTo>
                <a:close/>
                <a:moveTo>
                  <a:pt x="279781" y="94887"/>
                </a:moveTo>
                <a:cubicBezTo>
                  <a:pt x="267527" y="94887"/>
                  <a:pt x="257536" y="104861"/>
                  <a:pt x="257536" y="117133"/>
                </a:cubicBezTo>
                <a:lnTo>
                  <a:pt x="257536" y="198457"/>
                </a:lnTo>
                <a:cubicBezTo>
                  <a:pt x="257536" y="210711"/>
                  <a:pt x="267509" y="220702"/>
                  <a:pt x="279781" y="220702"/>
                </a:cubicBezTo>
                <a:cubicBezTo>
                  <a:pt x="292035" y="220702"/>
                  <a:pt x="302026" y="210729"/>
                  <a:pt x="302026" y="198457"/>
                </a:cubicBezTo>
                <a:lnTo>
                  <a:pt x="302026" y="117133"/>
                </a:lnTo>
                <a:cubicBezTo>
                  <a:pt x="302026" y="104861"/>
                  <a:pt x="292053" y="94887"/>
                  <a:pt x="279781" y="94887"/>
                </a:cubicBezTo>
                <a:close/>
                <a:moveTo>
                  <a:pt x="274918" y="117133"/>
                </a:moveTo>
                <a:cubicBezTo>
                  <a:pt x="274918" y="114445"/>
                  <a:pt x="277111" y="112270"/>
                  <a:pt x="279781" y="112270"/>
                </a:cubicBezTo>
                <a:cubicBezTo>
                  <a:pt x="282469" y="112270"/>
                  <a:pt x="284644" y="114462"/>
                  <a:pt x="284644" y="117133"/>
                </a:cubicBezTo>
                <a:lnTo>
                  <a:pt x="284644" y="198457"/>
                </a:lnTo>
                <a:cubicBezTo>
                  <a:pt x="284644" y="201145"/>
                  <a:pt x="282451" y="203320"/>
                  <a:pt x="279781" y="203320"/>
                </a:cubicBezTo>
                <a:cubicBezTo>
                  <a:pt x="277093" y="203320"/>
                  <a:pt x="274918" y="201127"/>
                  <a:pt x="274918" y="198457"/>
                </a:cubicBezTo>
                <a:lnTo>
                  <a:pt x="274918" y="117133"/>
                </a:lnTo>
                <a:close/>
                <a:moveTo>
                  <a:pt x="22245" y="94887"/>
                </a:moveTo>
                <a:cubicBezTo>
                  <a:pt x="9973" y="94887"/>
                  <a:pt x="0" y="104861"/>
                  <a:pt x="0" y="117133"/>
                </a:cubicBezTo>
                <a:lnTo>
                  <a:pt x="0" y="198457"/>
                </a:lnTo>
                <a:cubicBezTo>
                  <a:pt x="0" y="210711"/>
                  <a:pt x="9973" y="220702"/>
                  <a:pt x="22245" y="220702"/>
                </a:cubicBezTo>
                <a:cubicBezTo>
                  <a:pt x="34500" y="220702"/>
                  <a:pt x="44491" y="210729"/>
                  <a:pt x="44491" y="198457"/>
                </a:cubicBezTo>
                <a:lnTo>
                  <a:pt x="44491" y="117133"/>
                </a:lnTo>
                <a:cubicBezTo>
                  <a:pt x="44473" y="104861"/>
                  <a:pt x="34500" y="94887"/>
                  <a:pt x="22245" y="94887"/>
                </a:cubicBezTo>
                <a:close/>
                <a:moveTo>
                  <a:pt x="17365" y="117133"/>
                </a:moveTo>
                <a:cubicBezTo>
                  <a:pt x="17365" y="114445"/>
                  <a:pt x="19557" y="112270"/>
                  <a:pt x="22228" y="112270"/>
                </a:cubicBezTo>
                <a:cubicBezTo>
                  <a:pt x="24915" y="112270"/>
                  <a:pt x="27090" y="114462"/>
                  <a:pt x="27090" y="117133"/>
                </a:cubicBezTo>
                <a:lnTo>
                  <a:pt x="27090" y="198457"/>
                </a:lnTo>
                <a:cubicBezTo>
                  <a:pt x="27090" y="201145"/>
                  <a:pt x="24898" y="203320"/>
                  <a:pt x="22228" y="203320"/>
                </a:cubicBezTo>
                <a:cubicBezTo>
                  <a:pt x="19540" y="203320"/>
                  <a:pt x="17365" y="201127"/>
                  <a:pt x="17365" y="198457"/>
                </a:cubicBezTo>
                <a:lnTo>
                  <a:pt x="17365" y="117133"/>
                </a:lnTo>
                <a:close/>
                <a:moveTo>
                  <a:pt x="54216" y="250993"/>
                </a:moveTo>
                <a:cubicBezTo>
                  <a:pt x="54216" y="257748"/>
                  <a:pt x="59645" y="265600"/>
                  <a:pt x="66630" y="265600"/>
                </a:cubicBezTo>
                <a:lnTo>
                  <a:pt x="88115" y="265600"/>
                </a:lnTo>
                <a:lnTo>
                  <a:pt x="88115" y="306907"/>
                </a:lnTo>
                <a:cubicBezTo>
                  <a:pt x="88115" y="319162"/>
                  <a:pt x="98088" y="329153"/>
                  <a:pt x="110360" y="329153"/>
                </a:cubicBezTo>
                <a:cubicBezTo>
                  <a:pt x="122632" y="329153"/>
                  <a:pt x="132605" y="319179"/>
                  <a:pt x="132605" y="306907"/>
                </a:cubicBezTo>
                <a:lnTo>
                  <a:pt x="132605" y="265600"/>
                </a:lnTo>
                <a:lnTo>
                  <a:pt x="170288" y="265600"/>
                </a:lnTo>
                <a:lnTo>
                  <a:pt x="170288" y="306907"/>
                </a:lnTo>
                <a:cubicBezTo>
                  <a:pt x="170288" y="313415"/>
                  <a:pt x="173400" y="319674"/>
                  <a:pt x="178846" y="324131"/>
                </a:cubicBezTo>
                <a:cubicBezTo>
                  <a:pt x="182524" y="327331"/>
                  <a:pt x="187599" y="329153"/>
                  <a:pt x="192781" y="329153"/>
                </a:cubicBezTo>
                <a:lnTo>
                  <a:pt x="193134" y="329153"/>
                </a:lnTo>
                <a:lnTo>
                  <a:pt x="193134" y="329153"/>
                </a:lnTo>
                <a:cubicBezTo>
                  <a:pt x="205335" y="329046"/>
                  <a:pt x="214849" y="319321"/>
                  <a:pt x="214849" y="306907"/>
                </a:cubicBezTo>
                <a:lnTo>
                  <a:pt x="214849" y="265600"/>
                </a:lnTo>
                <a:lnTo>
                  <a:pt x="237165" y="265600"/>
                </a:lnTo>
                <a:cubicBezTo>
                  <a:pt x="244132" y="265600"/>
                  <a:pt x="247881" y="258120"/>
                  <a:pt x="247881" y="251064"/>
                </a:cubicBezTo>
                <a:lnTo>
                  <a:pt x="247881" y="108450"/>
                </a:lnTo>
                <a:lnTo>
                  <a:pt x="54216" y="108450"/>
                </a:lnTo>
                <a:lnTo>
                  <a:pt x="54216" y="250993"/>
                </a:lnTo>
                <a:close/>
                <a:moveTo>
                  <a:pt x="197396" y="248235"/>
                </a:moveTo>
                <a:lnTo>
                  <a:pt x="197396" y="306907"/>
                </a:lnTo>
                <a:cubicBezTo>
                  <a:pt x="197396" y="309666"/>
                  <a:pt x="195592" y="311717"/>
                  <a:pt x="193099" y="311770"/>
                </a:cubicBezTo>
                <a:lnTo>
                  <a:pt x="192781" y="311770"/>
                </a:lnTo>
                <a:cubicBezTo>
                  <a:pt x="191932" y="311770"/>
                  <a:pt x="191118" y="311470"/>
                  <a:pt x="190411" y="310904"/>
                </a:cubicBezTo>
                <a:lnTo>
                  <a:pt x="190022" y="310515"/>
                </a:lnTo>
                <a:lnTo>
                  <a:pt x="189598" y="310409"/>
                </a:lnTo>
                <a:cubicBezTo>
                  <a:pt x="188466" y="309383"/>
                  <a:pt x="187723" y="308021"/>
                  <a:pt x="187723" y="306890"/>
                </a:cubicBezTo>
                <a:lnTo>
                  <a:pt x="187723" y="248217"/>
                </a:lnTo>
                <a:lnTo>
                  <a:pt x="115223" y="248217"/>
                </a:lnTo>
                <a:lnTo>
                  <a:pt x="115223" y="306890"/>
                </a:lnTo>
                <a:cubicBezTo>
                  <a:pt x="115223" y="309577"/>
                  <a:pt x="113030" y="311752"/>
                  <a:pt x="110360" y="311752"/>
                </a:cubicBezTo>
                <a:cubicBezTo>
                  <a:pt x="107672" y="311752"/>
                  <a:pt x="105497" y="309560"/>
                  <a:pt x="105497" y="306890"/>
                </a:cubicBezTo>
                <a:lnTo>
                  <a:pt x="105497" y="248217"/>
                </a:lnTo>
                <a:lnTo>
                  <a:pt x="71581" y="248217"/>
                </a:lnTo>
                <a:lnTo>
                  <a:pt x="71581" y="125815"/>
                </a:lnTo>
                <a:lnTo>
                  <a:pt x="230428" y="125815"/>
                </a:lnTo>
                <a:lnTo>
                  <a:pt x="230428" y="248235"/>
                </a:lnTo>
                <a:lnTo>
                  <a:pt x="197396" y="248235"/>
                </a:lnTo>
                <a:close/>
              </a:path>
            </a:pathLst>
          </a:custGeom>
          <a:solidFill>
            <a:srgbClr val="A5B4C2"/>
          </a:solidFill>
          <a:ln w="17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8DB4B106-D232-A6C9-5777-7E7E205C418C}"/>
              </a:ext>
            </a:extLst>
          </p:cNvPr>
          <p:cNvSpPr txBox="1"/>
          <p:nvPr/>
        </p:nvSpPr>
        <p:spPr>
          <a:xfrm>
            <a:off x="4506683" y="802254"/>
            <a:ext cx="3178631" cy="584775"/>
          </a:xfrm>
          <a:prstGeom prst="rect">
            <a:avLst/>
          </a:prstGeom>
          <a:noFill/>
        </p:spPr>
        <p:txBody>
          <a:bodyPr wrap="square" rtlCol="0">
            <a:spAutoFit/>
          </a:bodyPr>
          <a:lstStyle/>
          <a:p>
            <a:pPr algn="ctr">
              <a:spcBef>
                <a:spcPct val="0"/>
              </a:spcBef>
              <a:defRPr/>
            </a:pPr>
            <a:r>
              <a:rPr lang="en-US" altLang="zh-CN" sz="3200" b="1" dirty="0">
                <a:gradFill>
                  <a:gsLst>
                    <a:gs pos="0">
                      <a:srgbClr val="DCEAF8"/>
                    </a:gs>
                    <a:gs pos="77000">
                      <a:srgbClr val="43474D"/>
                    </a:gs>
                  </a:gsLst>
                  <a:lin ang="3600000" scaled="0"/>
                </a:gradFill>
                <a:latin typeface="Arial" panose="020B0604020202020204" pitchFamily="34" charset="0"/>
                <a:ea typeface="等线" panose="02010600030101010101" pitchFamily="2" charset="-122"/>
                <a:cs typeface="Arial" panose="020B0604020202020204" pitchFamily="34" charset="0"/>
              </a:rPr>
              <a:t>Panorama</a:t>
            </a:r>
          </a:p>
        </p:txBody>
      </p:sp>
      <p:pic>
        <p:nvPicPr>
          <p:cNvPr id="3" name="图片 2">
            <a:extLst>
              <a:ext uri="{FF2B5EF4-FFF2-40B4-BE49-F238E27FC236}">
                <a16:creationId xmlns:a16="http://schemas.microsoft.com/office/drawing/2014/main" id="{66651CB5-DC60-743A-A19E-1FF93E44BB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834365"/>
            <a:ext cx="12192000" cy="3674462"/>
          </a:xfrm>
          <a:prstGeom prst="rect">
            <a:avLst/>
          </a:prstGeom>
        </p:spPr>
      </p:pic>
      <p:sp>
        <p:nvSpPr>
          <p:cNvPr id="2" name="矩形 1">
            <a:extLst>
              <a:ext uri="{FF2B5EF4-FFF2-40B4-BE49-F238E27FC236}">
                <a16:creationId xmlns:a16="http://schemas.microsoft.com/office/drawing/2014/main" id="{03FC9D88-5ED4-E03C-D3F8-1DFD01447514}"/>
              </a:ext>
            </a:extLst>
          </p:cNvPr>
          <p:cNvSpPr/>
          <p:nvPr/>
        </p:nvSpPr>
        <p:spPr>
          <a:xfrm>
            <a:off x="673392" y="3474325"/>
            <a:ext cx="11518608" cy="495695"/>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8CAF3330-3D83-5BCF-09A8-55A8481B5B63}"/>
              </a:ext>
            </a:extLst>
          </p:cNvPr>
          <p:cNvSpPr/>
          <p:nvPr/>
        </p:nvSpPr>
        <p:spPr>
          <a:xfrm flipH="1">
            <a:off x="0" y="3474325"/>
            <a:ext cx="673392" cy="495695"/>
          </a:xfrm>
          <a:prstGeom prst="rect">
            <a:avLst/>
          </a:prstGeom>
          <a:solidFill>
            <a:schemeClr val="bg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 name="直接连接符 4">
            <a:extLst>
              <a:ext uri="{FF2B5EF4-FFF2-40B4-BE49-F238E27FC236}">
                <a16:creationId xmlns:a16="http://schemas.microsoft.com/office/drawing/2014/main" id="{DA3658B9-2A7D-183E-2FB8-F2339DBFCB9C}"/>
              </a:ext>
            </a:extLst>
          </p:cNvPr>
          <p:cNvCxnSpPr>
            <a:cxnSpLocks/>
          </p:cNvCxnSpPr>
          <p:nvPr/>
        </p:nvCxnSpPr>
        <p:spPr>
          <a:xfrm flipV="1">
            <a:off x="673392" y="3710146"/>
            <a:ext cx="11518608" cy="12026"/>
          </a:xfrm>
          <a:prstGeom prst="line">
            <a:avLst/>
          </a:prstGeom>
          <a:ln>
            <a:solidFill>
              <a:srgbClr val="DFDA00"/>
            </a:solidFill>
          </a:ln>
        </p:spPr>
        <p:style>
          <a:lnRef idx="1">
            <a:schemeClr val="accent1"/>
          </a:lnRef>
          <a:fillRef idx="0">
            <a:schemeClr val="accent1"/>
          </a:fillRef>
          <a:effectRef idx="0">
            <a:schemeClr val="accent1"/>
          </a:effectRef>
          <a:fontRef idx="minor">
            <a:schemeClr val="tx1"/>
          </a:fontRef>
        </p:style>
      </p:cxnSp>
      <p:sp>
        <p:nvSpPr>
          <p:cNvPr id="6" name="箭头: 右 5">
            <a:extLst>
              <a:ext uri="{FF2B5EF4-FFF2-40B4-BE49-F238E27FC236}">
                <a16:creationId xmlns:a16="http://schemas.microsoft.com/office/drawing/2014/main" id="{4C05DF0F-9462-3F65-5E09-BBD8349C9869}"/>
              </a:ext>
            </a:extLst>
          </p:cNvPr>
          <p:cNvSpPr/>
          <p:nvPr/>
        </p:nvSpPr>
        <p:spPr>
          <a:xfrm>
            <a:off x="720084" y="3634164"/>
            <a:ext cx="299882" cy="176015"/>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969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a:blip r:embed="rId4">
            <a:extLst>
              <a:ext uri="{28A0092B-C50C-407E-A947-70E740481C1C}">
                <a14:useLocalDpi xmlns:a14="http://schemas.microsoft.com/office/drawing/2010/main" val="0"/>
              </a:ext>
            </a:extLst>
          </a:blip>
          <a:srcRect/>
          <a:stretch/>
        </p:blipFill>
        <p:spPr>
          <a:xfrm>
            <a:off x="10724" y="5715"/>
            <a:ext cx="12201031" cy="6863080"/>
          </a:xfrm>
          <a:prstGeom prst="rect">
            <a:avLst/>
          </a:prstGeom>
        </p:spPr>
      </p:pic>
      <p:sp>
        <p:nvSpPr>
          <p:cNvPr id="2" name="标题 1"/>
          <p:cNvSpPr>
            <a:spLocks noGrp="1"/>
          </p:cNvSpPr>
          <p:nvPr>
            <p:ph type="ctrTitle"/>
          </p:nvPr>
        </p:nvSpPr>
        <p:spPr>
          <a:xfrm>
            <a:off x="1312887" y="1788992"/>
            <a:ext cx="3343043" cy="762036"/>
          </a:xfrm>
        </p:spPr>
        <p:txBody>
          <a:bodyPr/>
          <a:lstStyle/>
          <a:p>
            <a:pPr algn="l">
              <a:defRPr/>
            </a:pPr>
            <a:r>
              <a:rPr lang="en-US" altLang="zh-CN" sz="3200" b="1" dirty="0">
                <a:solidFill>
                  <a:schemeClr val="bg1">
                    <a:lumMod val="95000"/>
                  </a:schemeClr>
                </a:solidFill>
                <a:latin typeface="Arial" panose="020B0604020202020204" pitchFamily="34" charset="0"/>
                <a:ea typeface="等线" panose="02010600030101010101" pitchFamily="2" charset="-122"/>
                <a:cs typeface="Arial" panose="020B0604020202020204" pitchFamily="34" charset="0"/>
              </a:rPr>
              <a:t>Intelligent Scan</a:t>
            </a:r>
            <a:endParaRPr lang="zh-CN" altLang="en-US" sz="3200" b="1" dirty="0">
              <a:solidFill>
                <a:schemeClr val="bg1">
                  <a:lumMod val="95000"/>
                </a:schemeClr>
              </a:solidFill>
              <a:latin typeface="Arial" panose="020B0604020202020204" pitchFamily="34" charset="0"/>
              <a:ea typeface="等线" panose="02010600030101010101" pitchFamily="2" charset="-122"/>
              <a:cs typeface="Arial" panose="020B0604020202020204" pitchFamily="34" charset="0"/>
            </a:endParaRPr>
          </a:p>
        </p:txBody>
      </p:sp>
      <p:sp>
        <p:nvSpPr>
          <p:cNvPr id="3" name="副标题 2"/>
          <p:cNvSpPr>
            <a:spLocks noGrp="1"/>
          </p:cNvSpPr>
          <p:nvPr>
            <p:ph type="subTitle" idx="1"/>
          </p:nvPr>
        </p:nvSpPr>
        <p:spPr>
          <a:xfrm>
            <a:off x="1312888" y="2707522"/>
            <a:ext cx="4124922" cy="506861"/>
          </a:xfrm>
        </p:spPr>
        <p:txBody>
          <a:bodyPr/>
          <a:lstStyle/>
          <a:p>
            <a:pPr algn="l"/>
            <a:r>
              <a:rPr lang="en-US" altLang="zh-CN" sz="1390" dirty="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rPr>
              <a:t>The camera will mark the QR code in the scan box, making it easier to scan.</a:t>
            </a:r>
            <a:endParaRPr lang="zh-CN" altLang="en-US" sz="1390" dirty="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6" name="图片 5" descr="扫一扫_03"/>
          <p:cNvPicPr>
            <a:picLocks noChangeAspect="1"/>
          </p:cNvPicPr>
          <p:nvPr/>
        </p:nvPicPr>
        <p:blipFill>
          <a:blip r:embed="rId5"/>
          <a:stretch>
            <a:fillRect/>
          </a:stretch>
        </p:blipFill>
        <p:spPr>
          <a:xfrm>
            <a:off x="1384975" y="3646127"/>
            <a:ext cx="1020449" cy="1020449"/>
          </a:xfrm>
          <a:prstGeom prst="rect">
            <a:avLst/>
          </a:prstGeom>
        </p:spPr>
      </p:pic>
      <p:pic>
        <p:nvPicPr>
          <p:cNvPr id="9" name="图片 8" descr="QR 代码&#10;&#10;描述已自动生成">
            <a:extLst>
              <a:ext uri="{FF2B5EF4-FFF2-40B4-BE49-F238E27FC236}">
                <a16:creationId xmlns:a16="http://schemas.microsoft.com/office/drawing/2014/main" id="{640C6993-E8B2-F517-1AAE-D04A3A365601}"/>
              </a:ext>
            </a:extLst>
          </p:cNvPr>
          <p:cNvPicPr>
            <a:picLocks noChangeAspect="1"/>
          </p:cNvPicPr>
          <p:nvPr/>
        </p:nvPicPr>
        <p:blipFill>
          <a:blip r:embed="rId6">
            <a:extLst>
              <a:ext uri="{28A0092B-C50C-407E-A947-70E740481C1C}">
                <a14:useLocalDpi xmlns:a14="http://schemas.microsoft.com/office/drawing/2010/main" val="0"/>
              </a:ext>
            </a:extLst>
          </a:blip>
          <a:srcRect t="434"/>
          <a:stretch/>
        </p:blipFill>
        <p:spPr>
          <a:xfrm>
            <a:off x="6666496" y="693530"/>
            <a:ext cx="2598371" cy="5811482"/>
          </a:xfrm>
          <a:prstGeom prst="roundRect">
            <a:avLst>
              <a:gd name="adj" fmla="val 7827"/>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53672" t="17217"/>
          <a:stretch>
            <a:fillRect/>
          </a:stretch>
        </p:blipFill>
        <p:spPr>
          <a:xfrm>
            <a:off x="5409912" y="149"/>
            <a:ext cx="6822682" cy="6857702"/>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27367" r="48809" b="42506"/>
          <a:stretch/>
        </p:blipFill>
        <p:spPr>
          <a:xfrm>
            <a:off x="0" y="1614108"/>
            <a:ext cx="6330797" cy="2095743"/>
          </a:xfrm>
          <a:prstGeom prst="rect">
            <a:avLst/>
          </a:prstGeom>
        </p:spPr>
      </p:pic>
      <p:sp>
        <p:nvSpPr>
          <p:cNvPr id="5" name="文本框 4"/>
          <p:cNvSpPr txBox="1"/>
          <p:nvPr/>
        </p:nvSpPr>
        <p:spPr>
          <a:xfrm>
            <a:off x="1082901" y="3274689"/>
            <a:ext cx="3870530" cy="308621"/>
          </a:xfrm>
          <a:prstGeom prst="rect">
            <a:avLst/>
          </a:prstGeom>
          <a:noFill/>
        </p:spPr>
        <p:txBody>
          <a:bodyPr wrap="square">
            <a:spAutoFit/>
          </a:bodyPr>
          <a:lstStyle/>
          <a:p>
            <a:pPr marL="0" marR="0" lvl="0" indent="0" algn="l" defTabSz="458434" rtl="0" eaLnBrk="1" fontAlgn="auto" latinLnBrk="0" hangingPunct="1">
              <a:lnSpc>
                <a:spcPct val="100000"/>
              </a:lnSpc>
              <a:spcBef>
                <a:spcPts val="0"/>
              </a:spcBef>
              <a:spcAft>
                <a:spcPts val="0"/>
              </a:spcAft>
              <a:buClrTx/>
              <a:buSzTx/>
              <a:buFontTx/>
              <a:buNone/>
              <a:tabLst/>
              <a:defRPr/>
            </a:pPr>
            <a:r>
              <a:rPr kumimoji="0" lang="en-US" altLang="en-US" sz="1404"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charset="-122"/>
                <a:cs typeface="Arial" panose="020B0604020202020204" pitchFamily="34" charset="0"/>
              </a:rPr>
              <a:t>Smoother, Smarter and more Power-saving </a:t>
            </a:r>
            <a:endParaRPr kumimoji="0" lang="en-GB" altLang="en-US" sz="1404"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charset="-122"/>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043B3A-5160-91EA-13D4-94036C812A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8157" y="607058"/>
            <a:ext cx="10375686" cy="5349242"/>
          </a:xfrm>
          <a:prstGeom prst="rect">
            <a:avLst/>
          </a:prstGeom>
          <a:effectLst>
            <a:reflection stA="14000" endPos="25000" dist="25400" dir="5400000" sy="-100000" algn="bl" rotWithShape="0"/>
          </a:effectLst>
        </p:spPr>
      </p:pic>
      <p:sp>
        <p:nvSpPr>
          <p:cNvPr id="4" name="文本框 3">
            <a:extLst>
              <a:ext uri="{FF2B5EF4-FFF2-40B4-BE49-F238E27FC236}">
                <a16:creationId xmlns:a16="http://schemas.microsoft.com/office/drawing/2014/main" id="{130D4DAC-DE30-31D6-CB6A-3B7207AA16FA}"/>
              </a:ext>
            </a:extLst>
          </p:cNvPr>
          <p:cNvSpPr txBox="1"/>
          <p:nvPr>
            <p:custDataLst>
              <p:tags r:id="rId1"/>
            </p:custDataLst>
          </p:nvPr>
        </p:nvSpPr>
        <p:spPr>
          <a:xfrm>
            <a:off x="731074" y="1734541"/>
            <a:ext cx="1072985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6000" b="1" i="0" u="none" strike="noStrike" kern="1200" cap="none" spc="0" normalizeH="0" baseline="0" noProof="0" dirty="0">
                <a:ln>
                  <a:noFill/>
                </a:ln>
                <a:solidFill>
                  <a:schemeClr val="bg1"/>
                </a:solidFill>
                <a:effectLst>
                  <a:glow rad="457200">
                    <a:schemeClr val="accent1">
                      <a:lumMod val="50000"/>
                      <a:alpha val="18000"/>
                    </a:schemeClr>
                  </a:glow>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sym typeface="+mn-ea"/>
              </a:rPr>
              <a:t>10+Module Customization</a:t>
            </a:r>
            <a:r>
              <a:rPr kumimoji="0" lang="en-US" altLang="zh-CN" sz="6000" b="1" i="0" u="none" strike="noStrike" kern="1200" cap="none" spc="0" normalizeH="0" baseline="0" noProof="0" dirty="0">
                <a:ln>
                  <a:noFill/>
                </a:ln>
                <a:solidFill>
                  <a:schemeClr val="bg1"/>
                </a:solidFill>
                <a:effectLst>
                  <a:glow rad="457200">
                    <a:schemeClr val="accent1">
                      <a:lumMod val="50000"/>
                      <a:alpha val="18000"/>
                    </a:schemeClr>
                  </a:glow>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sym typeface="+mn-ea"/>
              </a:rPr>
              <a:t> </a:t>
            </a:r>
          </a:p>
        </p:txBody>
      </p:sp>
    </p:spTree>
    <p:extLst>
      <p:ext uri="{BB962C8B-B14F-4D97-AF65-F5344CB8AC3E}">
        <p14:creationId xmlns:p14="http://schemas.microsoft.com/office/powerpoint/2010/main" val="855066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6">
            <a:extLst>
              <a:ext uri="{FF2B5EF4-FFF2-40B4-BE49-F238E27FC236}">
                <a16:creationId xmlns:a16="http://schemas.microsoft.com/office/drawing/2014/main" id="{9A7E2F59-48A9-945F-5B35-B165AC17EA18}"/>
              </a:ext>
            </a:extLst>
          </p:cNvPr>
          <p:cNvSpPr/>
          <p:nvPr/>
        </p:nvSpPr>
        <p:spPr>
          <a:xfrm>
            <a:off x="5091674" y="305597"/>
            <a:ext cx="6190357" cy="3175337"/>
          </a:xfrm>
          <a:prstGeom prst="roundRect">
            <a:avLst>
              <a:gd name="adj" fmla="val 6364"/>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1" name="图片 10">
            <a:extLst>
              <a:ext uri="{FF2B5EF4-FFF2-40B4-BE49-F238E27FC236}">
                <a16:creationId xmlns:a16="http://schemas.microsoft.com/office/drawing/2014/main" id="{D5319FF9-4937-61C2-620B-288071E38335}"/>
              </a:ext>
            </a:extLst>
          </p:cNvPr>
          <p:cNvPicPr>
            <a:picLocks noChangeAspect="1"/>
          </p:cNvPicPr>
          <p:nvPr/>
        </p:nvPicPr>
        <p:blipFill>
          <a:blip r:embed="rId3"/>
          <a:stretch>
            <a:fillRect/>
          </a:stretch>
        </p:blipFill>
        <p:spPr>
          <a:xfrm>
            <a:off x="7482146" y="3626803"/>
            <a:ext cx="3471475" cy="3004760"/>
          </a:xfrm>
          <a:prstGeom prst="rect">
            <a:avLst/>
          </a:prstGeom>
        </p:spPr>
      </p:pic>
      <p:sp>
        <p:nvSpPr>
          <p:cNvPr id="65" name="圆角矩形 6">
            <a:extLst>
              <a:ext uri="{FF2B5EF4-FFF2-40B4-BE49-F238E27FC236}">
                <a16:creationId xmlns:a16="http://schemas.microsoft.com/office/drawing/2014/main" id="{C9CF7C55-35AB-6A3B-D595-80FDD46CA0EA}"/>
              </a:ext>
            </a:extLst>
          </p:cNvPr>
          <p:cNvSpPr/>
          <p:nvPr/>
        </p:nvSpPr>
        <p:spPr>
          <a:xfrm>
            <a:off x="996950" y="3628391"/>
            <a:ext cx="6305416" cy="3004760"/>
          </a:xfrm>
          <a:prstGeom prst="roundRect">
            <a:avLst>
              <a:gd name="adj" fmla="val 6364"/>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文本框 24">
            <a:extLst>
              <a:ext uri="{FF2B5EF4-FFF2-40B4-BE49-F238E27FC236}">
                <a16:creationId xmlns:a16="http://schemas.microsoft.com/office/drawing/2014/main" id="{C8DD22D8-8E0B-5241-97C5-7F5328633632}"/>
              </a:ext>
            </a:extLst>
          </p:cNvPr>
          <p:cNvSpPr txBox="1"/>
          <p:nvPr/>
        </p:nvSpPr>
        <p:spPr>
          <a:xfrm>
            <a:off x="7637850" y="5721345"/>
            <a:ext cx="1713850" cy="338554"/>
          </a:xfrm>
          <a:prstGeom prst="rect">
            <a:avLst/>
          </a:prstGeom>
          <a:noFill/>
        </p:spPr>
        <p:txBody>
          <a:bodyPr wrap="square">
            <a:spAutoFit/>
          </a:bodyPr>
          <a:lstStyle>
            <a:defPPr>
              <a:defRPr lang="en-US"/>
            </a:defPPr>
            <a:lvl1pPr marR="0" lvl="0" indent="0" defTabSz="9144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defRPr>
            </a:lvl1pPr>
          </a:lstStyle>
          <a:p>
            <a:r>
              <a:rPr lang="en-US" altLang="zh-CN" dirty="0"/>
              <a:t>Night light</a:t>
            </a:r>
          </a:p>
        </p:txBody>
      </p:sp>
      <p:sp>
        <p:nvSpPr>
          <p:cNvPr id="7" name="文本框 6">
            <a:extLst>
              <a:ext uri="{FF2B5EF4-FFF2-40B4-BE49-F238E27FC236}">
                <a16:creationId xmlns:a16="http://schemas.microsoft.com/office/drawing/2014/main" id="{27BFD6CA-9116-2F3F-133A-F58A2949236C}"/>
              </a:ext>
            </a:extLst>
          </p:cNvPr>
          <p:cNvSpPr txBox="1"/>
          <p:nvPr/>
        </p:nvSpPr>
        <p:spPr>
          <a:xfrm>
            <a:off x="5367733" y="1227707"/>
            <a:ext cx="2191604"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Dynamic Capsule</a:t>
            </a:r>
          </a:p>
        </p:txBody>
      </p:sp>
      <p:sp>
        <p:nvSpPr>
          <p:cNvPr id="9" name="圆角矩形 6">
            <a:extLst>
              <a:ext uri="{FF2B5EF4-FFF2-40B4-BE49-F238E27FC236}">
                <a16:creationId xmlns:a16="http://schemas.microsoft.com/office/drawing/2014/main" id="{9E51AE9A-67F3-FF3F-798D-AF88EFD2B11A}"/>
              </a:ext>
            </a:extLst>
          </p:cNvPr>
          <p:cNvSpPr/>
          <p:nvPr/>
        </p:nvSpPr>
        <p:spPr>
          <a:xfrm>
            <a:off x="961275" y="306804"/>
            <a:ext cx="3992370" cy="3175337"/>
          </a:xfrm>
          <a:prstGeom prst="roundRect">
            <a:avLst>
              <a:gd name="adj" fmla="val 6364"/>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 name="文本框 9">
            <a:extLst>
              <a:ext uri="{FF2B5EF4-FFF2-40B4-BE49-F238E27FC236}">
                <a16:creationId xmlns:a16="http://schemas.microsoft.com/office/drawing/2014/main" id="{3FB08F3F-527B-5DEC-E723-FB052FCDA869}"/>
              </a:ext>
            </a:extLst>
          </p:cNvPr>
          <p:cNvSpPr txBox="1"/>
          <p:nvPr/>
        </p:nvSpPr>
        <p:spPr>
          <a:xfrm>
            <a:off x="2591379" y="1209263"/>
            <a:ext cx="1911421" cy="369332"/>
          </a:xfrm>
          <a:prstGeom prst="rect">
            <a:avLst/>
          </a:prstGeom>
          <a:noFill/>
        </p:spPr>
        <p:txBody>
          <a:bodyPr wrap="square">
            <a:spAutoFit/>
          </a:bodyPr>
          <a:lstStyle>
            <a:defPPr>
              <a:defRPr lang="en-US"/>
            </a:defPPr>
            <a:lvl1pPr marR="0" lvl="0" indent="0" defTabSz="9144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defRPr>
            </a:lvl1pPr>
          </a:lstStyle>
          <a:p>
            <a:r>
              <a:rPr lang="en-US" altLang="zh-CN" dirty="0"/>
              <a:t>Listening Mode</a:t>
            </a:r>
          </a:p>
        </p:txBody>
      </p:sp>
      <p:sp>
        <p:nvSpPr>
          <p:cNvPr id="12" name="文本框 11">
            <a:extLst>
              <a:ext uri="{FF2B5EF4-FFF2-40B4-BE49-F238E27FC236}">
                <a16:creationId xmlns:a16="http://schemas.microsoft.com/office/drawing/2014/main" id="{8A1FEE3C-0CEA-021A-F2D6-20D12B6B5623}"/>
              </a:ext>
            </a:extLst>
          </p:cNvPr>
          <p:cNvSpPr txBox="1"/>
          <p:nvPr/>
        </p:nvSpPr>
        <p:spPr>
          <a:xfrm>
            <a:off x="2591380" y="1597039"/>
            <a:ext cx="1987620" cy="1015663"/>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000" b="0" i="0" u="none" strike="noStrike" cap="none" spc="0" normalizeH="0" baseline="0">
                <a:ln>
                  <a:noFill/>
                </a:ln>
                <a:solidFill>
                  <a:prstClr val="black">
                    <a:lumMod val="65000"/>
                    <a:lumOff val="35000"/>
                  </a:prstClr>
                </a:solidFill>
                <a:effectLst/>
                <a:uLnTx/>
                <a:uFillTx/>
                <a:latin typeface="Arial" panose="020B0604020202020204" pitchFamily="34" charset="0"/>
                <a:ea typeface="微软雅黑" charset="0"/>
                <a:cs typeface="Arial" panose="020B0604020202020204" pitchFamily="34" charset="0"/>
              </a:defRPr>
            </a:lvl1pPr>
          </a:lstStyle>
          <a:p>
            <a:r>
              <a:rPr lang="en-US" altLang="zh-CN" dirty="0"/>
              <a:t>The listening mode developed for the popular app YouTube can continue to listen in the form of sound when the App returns to the background or the screen is off.</a:t>
            </a:r>
          </a:p>
        </p:txBody>
      </p:sp>
      <p:sp>
        <p:nvSpPr>
          <p:cNvPr id="15" name="TextBox 19">
            <a:extLst>
              <a:ext uri="{FF2B5EF4-FFF2-40B4-BE49-F238E27FC236}">
                <a16:creationId xmlns:a16="http://schemas.microsoft.com/office/drawing/2014/main" id="{788BD333-B822-0BCE-AF75-85303EEB693E}"/>
              </a:ext>
            </a:extLst>
          </p:cNvPr>
          <p:cNvSpPr txBox="1"/>
          <p:nvPr/>
        </p:nvSpPr>
        <p:spPr>
          <a:xfrm>
            <a:off x="5367733" y="1663119"/>
            <a:ext cx="1904614"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charset="0"/>
                <a:cs typeface="Arial" panose="020B0604020202020204" pitchFamily="34" charset="0"/>
              </a:rPr>
              <a:t>It can be used in seven scenarios: calls, music, sound status, timer, radio, charging, and recording.</a:t>
            </a:r>
          </a:p>
        </p:txBody>
      </p:sp>
      <p:pic>
        <p:nvPicPr>
          <p:cNvPr id="17" name="图片 16">
            <a:extLst>
              <a:ext uri="{FF2B5EF4-FFF2-40B4-BE49-F238E27FC236}">
                <a16:creationId xmlns:a16="http://schemas.microsoft.com/office/drawing/2014/main" id="{6B72AE94-710F-9984-E543-5AD5D84AB0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16" t="5940" r="6257" b="4838"/>
          <a:stretch/>
        </p:blipFill>
        <p:spPr>
          <a:xfrm>
            <a:off x="1373763" y="796192"/>
            <a:ext cx="1054864" cy="2326477"/>
          </a:xfrm>
          <a:prstGeom prst="roundRect">
            <a:avLst>
              <a:gd name="adj" fmla="val 6692"/>
            </a:avLst>
          </a:prstGeom>
        </p:spPr>
      </p:pic>
      <p:sp>
        <p:nvSpPr>
          <p:cNvPr id="23" name="文本框 22"/>
          <p:cNvSpPr txBox="1"/>
          <p:nvPr/>
        </p:nvSpPr>
        <p:spPr>
          <a:xfrm>
            <a:off x="7637849" y="6052680"/>
            <a:ext cx="3025647" cy="400110"/>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000" b="0" i="0" u="none" strike="noStrike" cap="none" spc="0" normalizeH="0" baseline="0">
                <a:ln>
                  <a:noFill/>
                </a:ln>
                <a:solidFill>
                  <a:prstClr val="black">
                    <a:lumMod val="65000"/>
                    <a:lumOff val="35000"/>
                  </a:prstClr>
                </a:solidFill>
                <a:effectLst/>
                <a:uLnTx/>
                <a:uFillTx/>
                <a:latin typeface="Arial" panose="020B0604020202020204" pitchFamily="34" charset="0"/>
                <a:ea typeface="微软雅黑" charset="0"/>
                <a:cs typeface="Arial" panose="020B0604020202020204" pitchFamily="34" charset="0"/>
              </a:defRPr>
            </a:lvl1pPr>
          </a:lstStyle>
          <a:p>
            <a:r>
              <a:rPr lang="en-US" altLang="zh-CN" dirty="0"/>
              <a:t>Make it easier to look at your screen or read in dim light, and may help you fall asleep more easily.</a:t>
            </a:r>
          </a:p>
        </p:txBody>
      </p:sp>
      <p:pic>
        <p:nvPicPr>
          <p:cNvPr id="2" name="图片 1" descr="图片包含 文本&#10;&#10;描述已自动生成">
            <a:extLst>
              <a:ext uri="{FF2B5EF4-FFF2-40B4-BE49-F238E27FC236}">
                <a16:creationId xmlns:a16="http://schemas.microsoft.com/office/drawing/2014/main" id="{FF4BF96D-E452-239F-F885-46BC34A861FC}"/>
              </a:ext>
            </a:extLst>
          </p:cNvPr>
          <p:cNvPicPr>
            <a:picLocks noChangeAspect="1"/>
          </p:cNvPicPr>
          <p:nvPr/>
        </p:nvPicPr>
        <p:blipFill>
          <a:blip r:embed="rId5"/>
          <a:srcRect t="17731" b="25474"/>
          <a:stretch/>
        </p:blipFill>
        <p:spPr>
          <a:xfrm>
            <a:off x="9991091" y="3977442"/>
            <a:ext cx="1359904" cy="1716350"/>
          </a:xfrm>
          <a:prstGeom prst="roundRect">
            <a:avLst>
              <a:gd name="adj" fmla="val 8700"/>
            </a:avLst>
          </a:prstGeom>
        </p:spPr>
      </p:pic>
      <p:sp>
        <p:nvSpPr>
          <p:cNvPr id="3" name="文本框 2">
            <a:extLst>
              <a:ext uri="{FF2B5EF4-FFF2-40B4-BE49-F238E27FC236}">
                <a16:creationId xmlns:a16="http://schemas.microsoft.com/office/drawing/2014/main" id="{A9BD3DFA-E156-BB5C-0BD6-253DC975AC83}"/>
              </a:ext>
            </a:extLst>
          </p:cNvPr>
          <p:cNvSpPr txBox="1"/>
          <p:nvPr/>
        </p:nvSpPr>
        <p:spPr>
          <a:xfrm>
            <a:off x="1508090" y="4768936"/>
            <a:ext cx="2212494" cy="415498"/>
          </a:xfrm>
          <a:prstGeom prst="rect">
            <a:avLst/>
          </a:prstGeom>
          <a:noFill/>
        </p:spPr>
        <p:txBody>
          <a:bodyPr wrap="square" rtlCol="0">
            <a:spAutoFit/>
          </a:bodyPr>
          <a:lstStyle>
            <a:defPPr>
              <a:defRPr lang="zh-CN"/>
            </a:defPPr>
            <a:lvl1pPr algn="ctr">
              <a:defRPr sz="1200" b="1">
                <a:solidFill>
                  <a:srgbClr val="8B8B8B"/>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8C8C8C"/>
                </a:solidFill>
                <a:effectLst/>
                <a:uLnTx/>
                <a:uFillTx/>
                <a:latin typeface="Arial" panose="020B0604020202020204" pitchFamily="34" charset="0"/>
                <a:ea typeface="等线" panose="02010600030101010101" pitchFamily="2" charset="-122"/>
                <a:cs typeface="Arial" panose="020B0604020202020204" pitchFamily="34" charset="0"/>
              </a:rPr>
              <a:t>To choose or customize special color and element.</a:t>
            </a:r>
          </a:p>
        </p:txBody>
      </p:sp>
      <p:sp>
        <p:nvSpPr>
          <p:cNvPr id="5" name="文本框 4">
            <a:extLst>
              <a:ext uri="{FF2B5EF4-FFF2-40B4-BE49-F238E27FC236}">
                <a16:creationId xmlns:a16="http://schemas.microsoft.com/office/drawing/2014/main" id="{D5ACA4F8-63E1-295E-37F7-6231F9E96FE9}"/>
              </a:ext>
            </a:extLst>
          </p:cNvPr>
          <p:cNvSpPr txBox="1"/>
          <p:nvPr/>
        </p:nvSpPr>
        <p:spPr>
          <a:xfrm>
            <a:off x="1508090" y="4384734"/>
            <a:ext cx="2278653" cy="369332"/>
          </a:xfrm>
          <a:prstGeom prst="rect">
            <a:avLst/>
          </a:prstGeom>
          <a:noFill/>
        </p:spPr>
        <p:txBody>
          <a:bodyPr wrap="square" rtlCol="0">
            <a:spAutoFit/>
          </a:bodyPr>
          <a:lstStyle>
            <a:defPPr>
              <a:defRPr lang="zh-CN"/>
            </a:defPPr>
            <a:lvl1pPr algn="ctr">
              <a:defRPr b="1">
                <a:gradFill flip="none" rotWithShape="1">
                  <a:gsLst>
                    <a:gs pos="100000">
                      <a:srgbClr val="0C69D8"/>
                    </a:gs>
                    <a:gs pos="0">
                      <a:srgbClr val="D454BD"/>
                    </a:gs>
                  </a:gsLst>
                  <a:lin ang="2700000" scaled="0"/>
                  <a:tileRect/>
                </a:gradFill>
                <a:latin typeface="Arial" panose="020B0604020202020204" pitchFamily="34" charset="0"/>
                <a:cs typeface="Arial" panose="020B0604020202020204" pitchFamily="34" charset="0"/>
              </a:defRPr>
            </a:lvl1pPr>
          </a:lstStyle>
          <a:p>
            <a:pPr algn="l">
              <a:spcBef>
                <a:spcPct val="0"/>
              </a:spcBef>
              <a:defRPr/>
            </a:pPr>
            <a:r>
              <a:rPr lang="en-US" altLang="zh-CN" dirty="0">
                <a:gradFill>
                  <a:gsLst>
                    <a:gs pos="0">
                      <a:srgbClr val="DCEAF8"/>
                    </a:gs>
                    <a:gs pos="77000">
                      <a:srgbClr val="43474D"/>
                    </a:gs>
                  </a:gsLst>
                  <a:lin ang="3600000" scaled="0"/>
                </a:gradFill>
                <a:ea typeface="等线" panose="02010600030101010101" pitchFamily="2" charset="-122"/>
              </a:rPr>
              <a:t>Rich Theme Store</a:t>
            </a:r>
          </a:p>
        </p:txBody>
      </p:sp>
      <p:pic>
        <p:nvPicPr>
          <p:cNvPr id="14" name="图片 13">
            <a:extLst>
              <a:ext uri="{FF2B5EF4-FFF2-40B4-BE49-F238E27FC236}">
                <a16:creationId xmlns:a16="http://schemas.microsoft.com/office/drawing/2014/main" id="{F742232E-CDAE-2EB5-32C4-AC60EC1C1D1E}"/>
              </a:ext>
            </a:extLst>
          </p:cNvPr>
          <p:cNvPicPr>
            <a:picLocks noChangeAspect="1"/>
          </p:cNvPicPr>
          <p:nvPr/>
        </p:nvPicPr>
        <p:blipFill rotWithShape="1">
          <a:blip r:embed="rId6"/>
          <a:srcRect t="1" b="39640"/>
          <a:stretch/>
        </p:blipFill>
        <p:spPr>
          <a:xfrm>
            <a:off x="4174773" y="3772152"/>
            <a:ext cx="2131791" cy="2859411"/>
          </a:xfrm>
          <a:prstGeom prst="round2SameRect">
            <a:avLst>
              <a:gd name="adj1" fmla="val 7476"/>
              <a:gd name="adj2" fmla="val 0"/>
            </a:avLst>
          </a:prstGeom>
        </p:spPr>
      </p:pic>
      <p:pic>
        <p:nvPicPr>
          <p:cNvPr id="8" name="图片 7" descr="手机屏幕的截图&#10;&#10;描述已自动生成">
            <a:extLst>
              <a:ext uri="{FF2B5EF4-FFF2-40B4-BE49-F238E27FC236}">
                <a16:creationId xmlns:a16="http://schemas.microsoft.com/office/drawing/2014/main" id="{9B175ECC-9AA6-C5BB-96F8-A3876B0476D4}"/>
              </a:ext>
            </a:extLst>
          </p:cNvPr>
          <p:cNvPicPr>
            <a:picLocks noChangeAspect="1"/>
          </p:cNvPicPr>
          <p:nvPr/>
        </p:nvPicPr>
        <p:blipFill>
          <a:blip r:embed="rId7">
            <a:extLst>
              <a:ext uri="{28A0092B-C50C-407E-A947-70E740481C1C}">
                <a14:useLocalDpi xmlns:a14="http://schemas.microsoft.com/office/drawing/2010/main" val="0"/>
              </a:ext>
            </a:extLst>
          </a:blip>
          <a:srcRect t="507" b="-1"/>
          <a:stretch/>
        </p:blipFill>
        <p:spPr>
          <a:xfrm>
            <a:off x="7550175" y="637878"/>
            <a:ext cx="3352438" cy="3039502"/>
          </a:xfrm>
          <a:prstGeom prst="rect">
            <a:avLst/>
          </a:prstGeom>
        </p:spPr>
      </p:pic>
    </p:spTree>
    <p:extLst>
      <p:ext uri="{BB962C8B-B14F-4D97-AF65-F5344CB8AC3E}">
        <p14:creationId xmlns:p14="http://schemas.microsoft.com/office/powerpoint/2010/main" val="3153928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6764F26-1FD8-F361-55F5-1F8D10B4AA63}"/>
              </a:ext>
            </a:extLst>
          </p:cNvPr>
          <p:cNvSpPr/>
          <p:nvPr/>
        </p:nvSpPr>
        <p:spPr>
          <a:xfrm>
            <a:off x="0" y="-3784"/>
            <a:ext cx="12192000" cy="6861783"/>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圆角 9">
            <a:extLst>
              <a:ext uri="{FF2B5EF4-FFF2-40B4-BE49-F238E27FC236}">
                <a16:creationId xmlns:a16="http://schemas.microsoft.com/office/drawing/2014/main" id="{51880E0A-2EDD-8E78-491A-846D249F6632}"/>
              </a:ext>
            </a:extLst>
          </p:cNvPr>
          <p:cNvSpPr/>
          <p:nvPr/>
        </p:nvSpPr>
        <p:spPr>
          <a:xfrm>
            <a:off x="637328" y="3440742"/>
            <a:ext cx="5007822" cy="3049983"/>
          </a:xfrm>
          <a:prstGeom prst="roundRect">
            <a:avLst>
              <a:gd name="adj" fmla="val 6905"/>
            </a:avLst>
          </a:prstGeom>
          <a:solidFill>
            <a:srgbClr val="1515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2" name="图片 1">
            <a:extLst>
              <a:ext uri="{FF2B5EF4-FFF2-40B4-BE49-F238E27FC236}">
                <a16:creationId xmlns:a16="http://schemas.microsoft.com/office/drawing/2014/main" id="{8B14740F-1024-3786-4D31-45C72C1069A8}"/>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5680" t="9706" r="56313" b="56730"/>
          <a:stretch/>
        </p:blipFill>
        <p:spPr>
          <a:xfrm>
            <a:off x="637328" y="334086"/>
            <a:ext cx="5879642" cy="2937298"/>
          </a:xfrm>
          <a:prstGeom prst="roundRect">
            <a:avLst>
              <a:gd name="adj" fmla="val 6408"/>
            </a:avLst>
          </a:prstGeom>
        </p:spPr>
      </p:pic>
      <p:sp>
        <p:nvSpPr>
          <p:cNvPr id="7" name="矩形: 圆角 6">
            <a:extLst>
              <a:ext uri="{FF2B5EF4-FFF2-40B4-BE49-F238E27FC236}">
                <a16:creationId xmlns:a16="http://schemas.microsoft.com/office/drawing/2014/main" id="{06911F4A-C579-540E-466B-B1292DAC01C4}"/>
              </a:ext>
            </a:extLst>
          </p:cNvPr>
          <p:cNvSpPr/>
          <p:nvPr/>
        </p:nvSpPr>
        <p:spPr>
          <a:xfrm>
            <a:off x="6711949" y="334086"/>
            <a:ext cx="4782309" cy="2931210"/>
          </a:xfrm>
          <a:prstGeom prst="roundRect">
            <a:avLst>
              <a:gd name="adj" fmla="val 6905"/>
            </a:avLst>
          </a:prstGeom>
          <a:solidFill>
            <a:srgbClr val="1515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文本框 32">
            <a:extLst>
              <a:ext uri="{FF2B5EF4-FFF2-40B4-BE49-F238E27FC236}">
                <a16:creationId xmlns:a16="http://schemas.microsoft.com/office/drawing/2014/main" id="{D5BF76FA-9C6A-6522-C012-46FE7C3DFAE3}"/>
              </a:ext>
            </a:extLst>
          </p:cNvPr>
          <p:cNvSpPr txBox="1"/>
          <p:nvPr/>
        </p:nvSpPr>
        <p:spPr>
          <a:xfrm>
            <a:off x="9567958" y="1198517"/>
            <a:ext cx="1127189" cy="400110"/>
          </a:xfrm>
          <a:prstGeom prst="rect">
            <a:avLst/>
          </a:prstGeom>
          <a:noFill/>
        </p:spPr>
        <p:txBody>
          <a:bodyPr wrap="square" rtlCol="0">
            <a:spAutoFit/>
          </a:bodyPr>
          <a:lstStyle>
            <a:defPPr>
              <a:defRPr lang="zh-CN"/>
            </a:defPPr>
            <a:lvl1pPr algn="ctr">
              <a:defRPr b="1">
                <a:gradFill flip="none" rotWithShape="1">
                  <a:gsLst>
                    <a:gs pos="100000">
                      <a:srgbClr val="0C69D8"/>
                    </a:gs>
                    <a:gs pos="0">
                      <a:srgbClr val="D454BD"/>
                    </a:gs>
                  </a:gsLst>
                  <a:lin ang="2700000" scaled="0"/>
                  <a:tileRect/>
                </a:gradFill>
                <a:latin typeface="Arial" panose="020B0604020202020204" pitchFamily="34" charset="0"/>
                <a:cs typeface="Arial" panose="020B0604020202020204" pitchFamily="34" charset="0"/>
              </a:defRPr>
            </a:lvl1pPr>
          </a:lstStyle>
          <a:p>
            <a:pPr algn="l">
              <a:spcBef>
                <a:spcPct val="0"/>
              </a:spcBef>
              <a:defRPr/>
            </a:pPr>
            <a:r>
              <a:rPr lang="en-US" altLang="zh-CN" sz="2000" dirty="0">
                <a:gradFill>
                  <a:gsLst>
                    <a:gs pos="0">
                      <a:srgbClr val="DCEAF8"/>
                    </a:gs>
                    <a:gs pos="77000">
                      <a:srgbClr val="43474D"/>
                    </a:gs>
                  </a:gsLst>
                  <a:lin ang="3600000" scaled="0"/>
                </a:gradFill>
                <a:ea typeface="等线" panose="02010600030101010101" pitchFamily="2" charset="-122"/>
              </a:rPr>
              <a:t>Cleaner</a:t>
            </a:r>
          </a:p>
        </p:txBody>
      </p:sp>
      <p:sp>
        <p:nvSpPr>
          <p:cNvPr id="34" name="文本框 33">
            <a:extLst>
              <a:ext uri="{FF2B5EF4-FFF2-40B4-BE49-F238E27FC236}">
                <a16:creationId xmlns:a16="http://schemas.microsoft.com/office/drawing/2014/main" id="{15598E63-2E58-7F48-3DDE-AE812FC619CF}"/>
              </a:ext>
            </a:extLst>
          </p:cNvPr>
          <p:cNvSpPr txBox="1"/>
          <p:nvPr/>
        </p:nvSpPr>
        <p:spPr>
          <a:xfrm>
            <a:off x="4224804" y="1467845"/>
            <a:ext cx="24110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8C8C8C"/>
                </a:solidFill>
                <a:effectLst/>
                <a:uLnTx/>
                <a:uFillTx/>
                <a:latin typeface="Arial" panose="020B0604020202020204" pitchFamily="34" charset="0"/>
                <a:ea typeface="等线" panose="02010600030101010101" pitchFamily="2" charset="-122"/>
                <a:cs typeface="Arial" panose="020B0604020202020204" pitchFamily="34" charset="0"/>
              </a:rPr>
              <a:t>Protect your privacy</a:t>
            </a:r>
          </a:p>
        </p:txBody>
      </p:sp>
      <p:sp>
        <p:nvSpPr>
          <p:cNvPr id="35" name="文本框 34">
            <a:extLst>
              <a:ext uri="{FF2B5EF4-FFF2-40B4-BE49-F238E27FC236}">
                <a16:creationId xmlns:a16="http://schemas.microsoft.com/office/drawing/2014/main" id="{AAF4DF18-7523-B104-A496-B25A084524EF}"/>
              </a:ext>
            </a:extLst>
          </p:cNvPr>
          <p:cNvSpPr txBox="1"/>
          <p:nvPr/>
        </p:nvSpPr>
        <p:spPr>
          <a:xfrm>
            <a:off x="4195532" y="1008218"/>
            <a:ext cx="2251556" cy="400110"/>
          </a:xfrm>
          <a:prstGeom prst="rect">
            <a:avLst/>
          </a:prstGeom>
          <a:noFill/>
        </p:spPr>
        <p:txBody>
          <a:bodyPr wrap="square" rtlCol="0">
            <a:spAutoFit/>
          </a:bodyPr>
          <a:lstStyle>
            <a:defPPr>
              <a:defRPr lang="zh-CN"/>
            </a:defPPr>
            <a:lvl1pPr algn="ctr">
              <a:defRPr sz="1100" b="1">
                <a:solidFill>
                  <a:srgbClr val="8C8C8C"/>
                </a:solidFill>
                <a:latin typeface="Arial" panose="020B0604020202020204" pitchFamily="34" charset="0"/>
                <a:cs typeface="Arial" panose="020B0604020202020204" pitchFamily="34" charset="0"/>
              </a:defRPr>
            </a:lvl1pPr>
          </a:lstStyle>
          <a:p>
            <a:pPr marR="0" lvl="0" indent="0" algn="l" fontAlgn="auto">
              <a:lnSpc>
                <a:spcPct val="100000"/>
              </a:lnSpc>
              <a:spcBef>
                <a:spcPct val="0"/>
              </a:spcBef>
              <a:spcAft>
                <a:spcPts val="0"/>
              </a:spcAft>
              <a:buClrTx/>
              <a:buSzTx/>
              <a:buFontTx/>
              <a:buNone/>
              <a:tabLst/>
              <a:defRPr/>
            </a:pPr>
            <a:r>
              <a:rPr lang="en-US" altLang="zh-CN" sz="2000" dirty="0">
                <a:gradFill>
                  <a:gsLst>
                    <a:gs pos="0">
                      <a:srgbClr val="DCEAF8"/>
                    </a:gs>
                    <a:gs pos="77000">
                      <a:srgbClr val="43474D"/>
                    </a:gs>
                  </a:gsLst>
                  <a:lin ang="3600000" scaled="0"/>
                </a:gradFill>
                <a:ea typeface="等线" panose="02010600030101010101" pitchFamily="2" charset="-122"/>
              </a:rPr>
              <a:t>Lock the apps</a:t>
            </a:r>
          </a:p>
        </p:txBody>
      </p:sp>
      <p:sp>
        <p:nvSpPr>
          <p:cNvPr id="36" name="矩形: 圆角 25">
            <a:extLst>
              <a:ext uri="{FF2B5EF4-FFF2-40B4-BE49-F238E27FC236}">
                <a16:creationId xmlns:a16="http://schemas.microsoft.com/office/drawing/2014/main" id="{5B85FD8F-95B5-40A5-7835-FDAB50EB626A}"/>
              </a:ext>
            </a:extLst>
          </p:cNvPr>
          <p:cNvSpPr/>
          <p:nvPr/>
        </p:nvSpPr>
        <p:spPr>
          <a:xfrm>
            <a:off x="7381976" y="613523"/>
            <a:ext cx="1855226" cy="2635627"/>
          </a:xfrm>
          <a:custGeom>
            <a:avLst/>
            <a:gdLst>
              <a:gd name="connsiteX0" fmla="*/ 0 w 1948678"/>
              <a:gd name="connsiteY0" fmla="*/ 210477 h 2976327"/>
              <a:gd name="connsiteX1" fmla="*/ 210477 w 1948678"/>
              <a:gd name="connsiteY1" fmla="*/ 0 h 2976327"/>
              <a:gd name="connsiteX2" fmla="*/ 1738201 w 1948678"/>
              <a:gd name="connsiteY2" fmla="*/ 0 h 2976327"/>
              <a:gd name="connsiteX3" fmla="*/ 1948678 w 1948678"/>
              <a:gd name="connsiteY3" fmla="*/ 210477 h 2976327"/>
              <a:gd name="connsiteX4" fmla="*/ 1948678 w 1948678"/>
              <a:gd name="connsiteY4" fmla="*/ 2765850 h 2976327"/>
              <a:gd name="connsiteX5" fmla="*/ 1738201 w 1948678"/>
              <a:gd name="connsiteY5" fmla="*/ 2976327 h 2976327"/>
              <a:gd name="connsiteX6" fmla="*/ 210477 w 1948678"/>
              <a:gd name="connsiteY6" fmla="*/ 2976327 h 2976327"/>
              <a:gd name="connsiteX7" fmla="*/ 0 w 1948678"/>
              <a:gd name="connsiteY7" fmla="*/ 2765850 h 2976327"/>
              <a:gd name="connsiteX8" fmla="*/ 0 w 1948678"/>
              <a:gd name="connsiteY8" fmla="*/ 210477 h 2976327"/>
              <a:gd name="connsiteX0" fmla="*/ 0 w 1948678"/>
              <a:gd name="connsiteY0" fmla="*/ 210477 h 2976327"/>
              <a:gd name="connsiteX1" fmla="*/ 210477 w 1948678"/>
              <a:gd name="connsiteY1" fmla="*/ 0 h 2976327"/>
              <a:gd name="connsiteX2" fmla="*/ 1738201 w 1948678"/>
              <a:gd name="connsiteY2" fmla="*/ 0 h 2976327"/>
              <a:gd name="connsiteX3" fmla="*/ 1948678 w 1948678"/>
              <a:gd name="connsiteY3" fmla="*/ 210477 h 2976327"/>
              <a:gd name="connsiteX4" fmla="*/ 1948678 w 1948678"/>
              <a:gd name="connsiteY4" fmla="*/ 2765850 h 2976327"/>
              <a:gd name="connsiteX5" fmla="*/ 1738201 w 1948678"/>
              <a:gd name="connsiteY5" fmla="*/ 2976327 h 2976327"/>
              <a:gd name="connsiteX6" fmla="*/ 210477 w 1948678"/>
              <a:gd name="connsiteY6" fmla="*/ 2976327 h 2976327"/>
              <a:gd name="connsiteX7" fmla="*/ 0 w 1948678"/>
              <a:gd name="connsiteY7" fmla="*/ 2765850 h 2976327"/>
              <a:gd name="connsiteX8" fmla="*/ 0 w 1948678"/>
              <a:gd name="connsiteY8" fmla="*/ 210477 h 2976327"/>
              <a:gd name="connsiteX0" fmla="*/ 9903 w 1958581"/>
              <a:gd name="connsiteY0" fmla="*/ 210477 h 3032498"/>
              <a:gd name="connsiteX1" fmla="*/ 220380 w 1958581"/>
              <a:gd name="connsiteY1" fmla="*/ 0 h 3032498"/>
              <a:gd name="connsiteX2" fmla="*/ 1748104 w 1958581"/>
              <a:gd name="connsiteY2" fmla="*/ 0 h 3032498"/>
              <a:gd name="connsiteX3" fmla="*/ 1958581 w 1958581"/>
              <a:gd name="connsiteY3" fmla="*/ 210477 h 3032498"/>
              <a:gd name="connsiteX4" fmla="*/ 1958581 w 1958581"/>
              <a:gd name="connsiteY4" fmla="*/ 2765850 h 3032498"/>
              <a:gd name="connsiteX5" fmla="*/ 1748104 w 1958581"/>
              <a:gd name="connsiteY5" fmla="*/ 2976327 h 3032498"/>
              <a:gd name="connsiteX6" fmla="*/ 220380 w 1958581"/>
              <a:gd name="connsiteY6" fmla="*/ 2976327 h 3032498"/>
              <a:gd name="connsiteX7" fmla="*/ 9903 w 1958581"/>
              <a:gd name="connsiteY7" fmla="*/ 2765850 h 3032498"/>
              <a:gd name="connsiteX8" fmla="*/ 9903 w 1958581"/>
              <a:gd name="connsiteY8" fmla="*/ 210477 h 3032498"/>
              <a:gd name="connsiteX0" fmla="*/ 0 w 1948678"/>
              <a:gd name="connsiteY0" fmla="*/ 210477 h 2976327"/>
              <a:gd name="connsiteX1" fmla="*/ 210477 w 1948678"/>
              <a:gd name="connsiteY1" fmla="*/ 0 h 2976327"/>
              <a:gd name="connsiteX2" fmla="*/ 1738201 w 1948678"/>
              <a:gd name="connsiteY2" fmla="*/ 0 h 2976327"/>
              <a:gd name="connsiteX3" fmla="*/ 1948678 w 1948678"/>
              <a:gd name="connsiteY3" fmla="*/ 210477 h 2976327"/>
              <a:gd name="connsiteX4" fmla="*/ 1948678 w 1948678"/>
              <a:gd name="connsiteY4" fmla="*/ 2765850 h 2976327"/>
              <a:gd name="connsiteX5" fmla="*/ 1738201 w 1948678"/>
              <a:gd name="connsiteY5" fmla="*/ 2976327 h 2976327"/>
              <a:gd name="connsiteX6" fmla="*/ 0 w 1948678"/>
              <a:gd name="connsiteY6" fmla="*/ 2765850 h 2976327"/>
              <a:gd name="connsiteX7" fmla="*/ 0 w 1948678"/>
              <a:gd name="connsiteY7" fmla="*/ 210477 h 2976327"/>
              <a:gd name="connsiteX0" fmla="*/ 0 w 1968184"/>
              <a:gd name="connsiteY0" fmla="*/ 210477 h 3207913"/>
              <a:gd name="connsiteX1" fmla="*/ 210477 w 1968184"/>
              <a:gd name="connsiteY1" fmla="*/ 0 h 3207913"/>
              <a:gd name="connsiteX2" fmla="*/ 1738201 w 1968184"/>
              <a:gd name="connsiteY2" fmla="*/ 0 h 3207913"/>
              <a:gd name="connsiteX3" fmla="*/ 1948678 w 1968184"/>
              <a:gd name="connsiteY3" fmla="*/ 210477 h 3207913"/>
              <a:gd name="connsiteX4" fmla="*/ 1948678 w 1968184"/>
              <a:gd name="connsiteY4" fmla="*/ 2765850 h 3207913"/>
              <a:gd name="connsiteX5" fmla="*/ 1738201 w 1968184"/>
              <a:gd name="connsiteY5" fmla="*/ 2976327 h 3207913"/>
              <a:gd name="connsiteX6" fmla="*/ 0 w 1968184"/>
              <a:gd name="connsiteY6" fmla="*/ 2765850 h 3207913"/>
              <a:gd name="connsiteX7" fmla="*/ 0 w 1968184"/>
              <a:gd name="connsiteY7" fmla="*/ 210477 h 3207913"/>
              <a:gd name="connsiteX0" fmla="*/ 0 w 1952645"/>
              <a:gd name="connsiteY0" fmla="*/ 210477 h 3058595"/>
              <a:gd name="connsiteX1" fmla="*/ 210477 w 1952645"/>
              <a:gd name="connsiteY1" fmla="*/ 0 h 3058595"/>
              <a:gd name="connsiteX2" fmla="*/ 1738201 w 1952645"/>
              <a:gd name="connsiteY2" fmla="*/ 0 h 3058595"/>
              <a:gd name="connsiteX3" fmla="*/ 1948678 w 1952645"/>
              <a:gd name="connsiteY3" fmla="*/ 210477 h 3058595"/>
              <a:gd name="connsiteX4" fmla="*/ 1948678 w 1952645"/>
              <a:gd name="connsiteY4" fmla="*/ 2765850 h 3058595"/>
              <a:gd name="connsiteX5" fmla="*/ 1738201 w 1952645"/>
              <a:gd name="connsiteY5" fmla="*/ 2976327 h 3058595"/>
              <a:gd name="connsiteX6" fmla="*/ 0 w 1952645"/>
              <a:gd name="connsiteY6" fmla="*/ 2765850 h 3058595"/>
              <a:gd name="connsiteX7" fmla="*/ 0 w 1952645"/>
              <a:gd name="connsiteY7" fmla="*/ 210477 h 3058595"/>
              <a:gd name="connsiteX0" fmla="*/ 0 w 1953405"/>
              <a:gd name="connsiteY0" fmla="*/ 210477 h 3044270"/>
              <a:gd name="connsiteX1" fmla="*/ 210477 w 1953405"/>
              <a:gd name="connsiteY1" fmla="*/ 0 h 3044270"/>
              <a:gd name="connsiteX2" fmla="*/ 1738201 w 1953405"/>
              <a:gd name="connsiteY2" fmla="*/ 0 h 3044270"/>
              <a:gd name="connsiteX3" fmla="*/ 1948678 w 1953405"/>
              <a:gd name="connsiteY3" fmla="*/ 210477 h 3044270"/>
              <a:gd name="connsiteX4" fmla="*/ 1948678 w 1953405"/>
              <a:gd name="connsiteY4" fmla="*/ 2765850 h 3044270"/>
              <a:gd name="connsiteX5" fmla="*/ 1738201 w 1953405"/>
              <a:gd name="connsiteY5" fmla="*/ 2976327 h 3044270"/>
              <a:gd name="connsiteX6" fmla="*/ 0 w 1953405"/>
              <a:gd name="connsiteY6" fmla="*/ 2765850 h 3044270"/>
              <a:gd name="connsiteX7" fmla="*/ 0 w 1953405"/>
              <a:gd name="connsiteY7" fmla="*/ 210477 h 3044270"/>
              <a:gd name="connsiteX0" fmla="*/ 0 w 1968184"/>
              <a:gd name="connsiteY0" fmla="*/ 210477 h 3044790"/>
              <a:gd name="connsiteX1" fmla="*/ 210477 w 1968184"/>
              <a:gd name="connsiteY1" fmla="*/ 0 h 3044790"/>
              <a:gd name="connsiteX2" fmla="*/ 1738201 w 1968184"/>
              <a:gd name="connsiteY2" fmla="*/ 0 h 3044790"/>
              <a:gd name="connsiteX3" fmla="*/ 1948678 w 1968184"/>
              <a:gd name="connsiteY3" fmla="*/ 210477 h 3044790"/>
              <a:gd name="connsiteX4" fmla="*/ 1948678 w 1968184"/>
              <a:gd name="connsiteY4" fmla="*/ 2765850 h 3044790"/>
              <a:gd name="connsiteX5" fmla="*/ 1738201 w 1968184"/>
              <a:gd name="connsiteY5" fmla="*/ 2976327 h 3044790"/>
              <a:gd name="connsiteX6" fmla="*/ 0 w 1968184"/>
              <a:gd name="connsiteY6" fmla="*/ 2765850 h 3044790"/>
              <a:gd name="connsiteX7" fmla="*/ 0 w 1968184"/>
              <a:gd name="connsiteY7" fmla="*/ 210477 h 3044790"/>
              <a:gd name="connsiteX0" fmla="*/ 0 w 1968184"/>
              <a:gd name="connsiteY0" fmla="*/ 210477 h 3093833"/>
              <a:gd name="connsiteX1" fmla="*/ 210477 w 1968184"/>
              <a:gd name="connsiteY1" fmla="*/ 0 h 3093833"/>
              <a:gd name="connsiteX2" fmla="*/ 1738201 w 1968184"/>
              <a:gd name="connsiteY2" fmla="*/ 0 h 3093833"/>
              <a:gd name="connsiteX3" fmla="*/ 1948678 w 1968184"/>
              <a:gd name="connsiteY3" fmla="*/ 210477 h 3093833"/>
              <a:gd name="connsiteX4" fmla="*/ 1948678 w 1968184"/>
              <a:gd name="connsiteY4" fmla="*/ 2765850 h 3093833"/>
              <a:gd name="connsiteX5" fmla="*/ 1738201 w 1968184"/>
              <a:gd name="connsiteY5" fmla="*/ 2976327 h 3093833"/>
              <a:gd name="connsiteX6" fmla="*/ 0 w 1968184"/>
              <a:gd name="connsiteY6" fmla="*/ 2765850 h 3093833"/>
              <a:gd name="connsiteX7" fmla="*/ 0 w 1968184"/>
              <a:gd name="connsiteY7" fmla="*/ 210477 h 3093833"/>
              <a:gd name="connsiteX0" fmla="*/ 0 w 1968184"/>
              <a:gd name="connsiteY0" fmla="*/ 210477 h 3093833"/>
              <a:gd name="connsiteX1" fmla="*/ 210477 w 1968184"/>
              <a:gd name="connsiteY1" fmla="*/ 0 h 3093833"/>
              <a:gd name="connsiteX2" fmla="*/ 1738201 w 1968184"/>
              <a:gd name="connsiteY2" fmla="*/ 0 h 3093833"/>
              <a:gd name="connsiteX3" fmla="*/ 1948678 w 1968184"/>
              <a:gd name="connsiteY3" fmla="*/ 210477 h 3093833"/>
              <a:gd name="connsiteX4" fmla="*/ 1948678 w 1968184"/>
              <a:gd name="connsiteY4" fmla="*/ 2765850 h 3093833"/>
              <a:gd name="connsiteX5" fmla="*/ 1738201 w 1968184"/>
              <a:gd name="connsiteY5" fmla="*/ 2976327 h 3093833"/>
              <a:gd name="connsiteX6" fmla="*/ 0 w 1968184"/>
              <a:gd name="connsiteY6" fmla="*/ 2765850 h 3093833"/>
              <a:gd name="connsiteX7" fmla="*/ 0 w 1968184"/>
              <a:gd name="connsiteY7" fmla="*/ 210477 h 3093833"/>
              <a:gd name="connsiteX0" fmla="*/ 0 w 1968184"/>
              <a:gd name="connsiteY0" fmla="*/ 2765850 h 3111825"/>
              <a:gd name="connsiteX1" fmla="*/ 0 w 1968184"/>
              <a:gd name="connsiteY1" fmla="*/ 210477 h 3111825"/>
              <a:gd name="connsiteX2" fmla="*/ 210477 w 1968184"/>
              <a:gd name="connsiteY2" fmla="*/ 0 h 3111825"/>
              <a:gd name="connsiteX3" fmla="*/ 1738201 w 1968184"/>
              <a:gd name="connsiteY3" fmla="*/ 0 h 3111825"/>
              <a:gd name="connsiteX4" fmla="*/ 1948678 w 1968184"/>
              <a:gd name="connsiteY4" fmla="*/ 210477 h 3111825"/>
              <a:gd name="connsiteX5" fmla="*/ 1948678 w 1968184"/>
              <a:gd name="connsiteY5" fmla="*/ 2765850 h 3111825"/>
              <a:gd name="connsiteX6" fmla="*/ 1738201 w 1968184"/>
              <a:gd name="connsiteY6" fmla="*/ 2976327 h 3111825"/>
              <a:gd name="connsiteX7" fmla="*/ 91440 w 1968184"/>
              <a:gd name="connsiteY7" fmla="*/ 2857290 h 3111825"/>
              <a:gd name="connsiteX0" fmla="*/ 0 w 1949443"/>
              <a:gd name="connsiteY0" fmla="*/ 2765850 h 3082157"/>
              <a:gd name="connsiteX1" fmla="*/ 0 w 1949443"/>
              <a:gd name="connsiteY1" fmla="*/ 210477 h 3082157"/>
              <a:gd name="connsiteX2" fmla="*/ 210477 w 1949443"/>
              <a:gd name="connsiteY2" fmla="*/ 0 h 3082157"/>
              <a:gd name="connsiteX3" fmla="*/ 1738201 w 1949443"/>
              <a:gd name="connsiteY3" fmla="*/ 0 h 3082157"/>
              <a:gd name="connsiteX4" fmla="*/ 1948678 w 1949443"/>
              <a:gd name="connsiteY4" fmla="*/ 210477 h 3082157"/>
              <a:gd name="connsiteX5" fmla="*/ 1948678 w 1949443"/>
              <a:gd name="connsiteY5" fmla="*/ 2765850 h 3082157"/>
              <a:gd name="connsiteX6" fmla="*/ 1738201 w 1949443"/>
              <a:gd name="connsiteY6" fmla="*/ 2976327 h 3082157"/>
              <a:gd name="connsiteX7" fmla="*/ 535940 w 1949443"/>
              <a:gd name="connsiteY7" fmla="*/ 2806490 h 3082157"/>
              <a:gd name="connsiteX0" fmla="*/ 0 w 1949443"/>
              <a:gd name="connsiteY0" fmla="*/ 2765850 h 3082157"/>
              <a:gd name="connsiteX1" fmla="*/ 0 w 1949443"/>
              <a:gd name="connsiteY1" fmla="*/ 210477 h 3082157"/>
              <a:gd name="connsiteX2" fmla="*/ 210477 w 1949443"/>
              <a:gd name="connsiteY2" fmla="*/ 0 h 3082157"/>
              <a:gd name="connsiteX3" fmla="*/ 1738201 w 1949443"/>
              <a:gd name="connsiteY3" fmla="*/ 0 h 3082157"/>
              <a:gd name="connsiteX4" fmla="*/ 1948678 w 1949443"/>
              <a:gd name="connsiteY4" fmla="*/ 210477 h 3082157"/>
              <a:gd name="connsiteX5" fmla="*/ 1948678 w 1949443"/>
              <a:gd name="connsiteY5" fmla="*/ 2765850 h 3082157"/>
              <a:gd name="connsiteX6" fmla="*/ 1738201 w 1949443"/>
              <a:gd name="connsiteY6" fmla="*/ 2976327 h 3082157"/>
              <a:gd name="connsiteX7" fmla="*/ 535940 w 1949443"/>
              <a:gd name="connsiteY7" fmla="*/ 2806490 h 3082157"/>
              <a:gd name="connsiteX8" fmla="*/ 0 w 1949443"/>
              <a:gd name="connsiteY8" fmla="*/ 2765850 h 3082157"/>
              <a:gd name="connsiteX0" fmla="*/ 0 w 1949443"/>
              <a:gd name="connsiteY0" fmla="*/ 2765850 h 3082157"/>
              <a:gd name="connsiteX1" fmla="*/ 0 w 1949443"/>
              <a:gd name="connsiteY1" fmla="*/ 210477 h 3082157"/>
              <a:gd name="connsiteX2" fmla="*/ 210477 w 1949443"/>
              <a:gd name="connsiteY2" fmla="*/ 0 h 3082157"/>
              <a:gd name="connsiteX3" fmla="*/ 1738201 w 1949443"/>
              <a:gd name="connsiteY3" fmla="*/ 0 h 3082157"/>
              <a:gd name="connsiteX4" fmla="*/ 1948678 w 1949443"/>
              <a:gd name="connsiteY4" fmla="*/ 210477 h 3082157"/>
              <a:gd name="connsiteX5" fmla="*/ 1948678 w 1949443"/>
              <a:gd name="connsiteY5" fmla="*/ 2765850 h 3082157"/>
              <a:gd name="connsiteX6" fmla="*/ 1738201 w 1949443"/>
              <a:gd name="connsiteY6" fmla="*/ 2976327 h 3082157"/>
              <a:gd name="connsiteX7" fmla="*/ 535940 w 1949443"/>
              <a:gd name="connsiteY7" fmla="*/ 2806490 h 3082157"/>
              <a:gd name="connsiteX8" fmla="*/ 0 w 1949443"/>
              <a:gd name="connsiteY8" fmla="*/ 2765850 h 3082157"/>
              <a:gd name="connsiteX0" fmla="*/ 1948678 w 2040118"/>
              <a:gd name="connsiteY0" fmla="*/ 2765850 h 3082157"/>
              <a:gd name="connsiteX1" fmla="*/ 1738201 w 2040118"/>
              <a:gd name="connsiteY1" fmla="*/ 2976327 h 3082157"/>
              <a:gd name="connsiteX2" fmla="*/ 535940 w 2040118"/>
              <a:gd name="connsiteY2" fmla="*/ 2806490 h 3082157"/>
              <a:gd name="connsiteX3" fmla="*/ 0 w 2040118"/>
              <a:gd name="connsiteY3" fmla="*/ 2765850 h 3082157"/>
              <a:gd name="connsiteX4" fmla="*/ 0 w 2040118"/>
              <a:gd name="connsiteY4" fmla="*/ 210477 h 3082157"/>
              <a:gd name="connsiteX5" fmla="*/ 210477 w 2040118"/>
              <a:gd name="connsiteY5" fmla="*/ 0 h 3082157"/>
              <a:gd name="connsiteX6" fmla="*/ 1738201 w 2040118"/>
              <a:gd name="connsiteY6" fmla="*/ 0 h 3082157"/>
              <a:gd name="connsiteX7" fmla="*/ 1948678 w 2040118"/>
              <a:gd name="connsiteY7" fmla="*/ 210477 h 3082157"/>
              <a:gd name="connsiteX8" fmla="*/ 2040118 w 2040118"/>
              <a:gd name="connsiteY8" fmla="*/ 2857290 h 3082157"/>
              <a:gd name="connsiteX0" fmla="*/ 1738201 w 2040118"/>
              <a:gd name="connsiteY0" fmla="*/ 2976327 h 3082157"/>
              <a:gd name="connsiteX1" fmla="*/ 535940 w 2040118"/>
              <a:gd name="connsiteY1" fmla="*/ 2806490 h 3082157"/>
              <a:gd name="connsiteX2" fmla="*/ 0 w 2040118"/>
              <a:gd name="connsiteY2" fmla="*/ 2765850 h 3082157"/>
              <a:gd name="connsiteX3" fmla="*/ 0 w 2040118"/>
              <a:gd name="connsiteY3" fmla="*/ 210477 h 3082157"/>
              <a:gd name="connsiteX4" fmla="*/ 210477 w 2040118"/>
              <a:gd name="connsiteY4" fmla="*/ 0 h 3082157"/>
              <a:gd name="connsiteX5" fmla="*/ 1738201 w 2040118"/>
              <a:gd name="connsiteY5" fmla="*/ 0 h 3082157"/>
              <a:gd name="connsiteX6" fmla="*/ 1948678 w 2040118"/>
              <a:gd name="connsiteY6" fmla="*/ 210477 h 3082157"/>
              <a:gd name="connsiteX7" fmla="*/ 2040118 w 2040118"/>
              <a:gd name="connsiteY7" fmla="*/ 2857290 h 3082157"/>
              <a:gd name="connsiteX0" fmla="*/ 535940 w 2040118"/>
              <a:gd name="connsiteY0" fmla="*/ 2806490 h 2857290"/>
              <a:gd name="connsiteX1" fmla="*/ 0 w 2040118"/>
              <a:gd name="connsiteY1" fmla="*/ 2765850 h 2857290"/>
              <a:gd name="connsiteX2" fmla="*/ 0 w 2040118"/>
              <a:gd name="connsiteY2" fmla="*/ 210477 h 2857290"/>
              <a:gd name="connsiteX3" fmla="*/ 210477 w 2040118"/>
              <a:gd name="connsiteY3" fmla="*/ 0 h 2857290"/>
              <a:gd name="connsiteX4" fmla="*/ 1738201 w 2040118"/>
              <a:gd name="connsiteY4" fmla="*/ 0 h 2857290"/>
              <a:gd name="connsiteX5" fmla="*/ 1948678 w 2040118"/>
              <a:gd name="connsiteY5" fmla="*/ 210477 h 2857290"/>
              <a:gd name="connsiteX6" fmla="*/ 2040118 w 2040118"/>
              <a:gd name="connsiteY6" fmla="*/ 2857290 h 2857290"/>
              <a:gd name="connsiteX0" fmla="*/ 535940 w 1995668"/>
              <a:gd name="connsiteY0" fmla="*/ 2806490 h 2844590"/>
              <a:gd name="connsiteX1" fmla="*/ 0 w 1995668"/>
              <a:gd name="connsiteY1" fmla="*/ 2765850 h 2844590"/>
              <a:gd name="connsiteX2" fmla="*/ 0 w 1995668"/>
              <a:gd name="connsiteY2" fmla="*/ 210477 h 2844590"/>
              <a:gd name="connsiteX3" fmla="*/ 210477 w 1995668"/>
              <a:gd name="connsiteY3" fmla="*/ 0 h 2844590"/>
              <a:gd name="connsiteX4" fmla="*/ 1738201 w 1995668"/>
              <a:gd name="connsiteY4" fmla="*/ 0 h 2844590"/>
              <a:gd name="connsiteX5" fmla="*/ 1948678 w 1995668"/>
              <a:gd name="connsiteY5" fmla="*/ 210477 h 2844590"/>
              <a:gd name="connsiteX6" fmla="*/ 1995668 w 1995668"/>
              <a:gd name="connsiteY6" fmla="*/ 2844590 h 2844590"/>
              <a:gd name="connsiteX0" fmla="*/ 535940 w 1963918"/>
              <a:gd name="connsiteY0" fmla="*/ 2806490 h 2850940"/>
              <a:gd name="connsiteX1" fmla="*/ 0 w 1963918"/>
              <a:gd name="connsiteY1" fmla="*/ 2765850 h 2850940"/>
              <a:gd name="connsiteX2" fmla="*/ 0 w 1963918"/>
              <a:gd name="connsiteY2" fmla="*/ 210477 h 2850940"/>
              <a:gd name="connsiteX3" fmla="*/ 210477 w 1963918"/>
              <a:gd name="connsiteY3" fmla="*/ 0 h 2850940"/>
              <a:gd name="connsiteX4" fmla="*/ 1738201 w 1963918"/>
              <a:gd name="connsiteY4" fmla="*/ 0 h 2850940"/>
              <a:gd name="connsiteX5" fmla="*/ 1948678 w 1963918"/>
              <a:gd name="connsiteY5" fmla="*/ 210477 h 2850940"/>
              <a:gd name="connsiteX6" fmla="*/ 1963918 w 1963918"/>
              <a:gd name="connsiteY6" fmla="*/ 2850940 h 2850940"/>
              <a:gd name="connsiteX0" fmla="*/ 535940 w 1951218"/>
              <a:gd name="connsiteY0" fmla="*/ 2806490 h 2850940"/>
              <a:gd name="connsiteX1" fmla="*/ 0 w 1951218"/>
              <a:gd name="connsiteY1" fmla="*/ 2765850 h 2850940"/>
              <a:gd name="connsiteX2" fmla="*/ 0 w 1951218"/>
              <a:gd name="connsiteY2" fmla="*/ 210477 h 2850940"/>
              <a:gd name="connsiteX3" fmla="*/ 210477 w 1951218"/>
              <a:gd name="connsiteY3" fmla="*/ 0 h 2850940"/>
              <a:gd name="connsiteX4" fmla="*/ 1738201 w 1951218"/>
              <a:gd name="connsiteY4" fmla="*/ 0 h 2850940"/>
              <a:gd name="connsiteX5" fmla="*/ 1948678 w 1951218"/>
              <a:gd name="connsiteY5" fmla="*/ 210477 h 2850940"/>
              <a:gd name="connsiteX6" fmla="*/ 1951218 w 1951218"/>
              <a:gd name="connsiteY6" fmla="*/ 2850940 h 2850940"/>
              <a:gd name="connsiteX0" fmla="*/ 535940 w 1948678"/>
              <a:gd name="connsiteY0" fmla="*/ 2806490 h 2850940"/>
              <a:gd name="connsiteX1" fmla="*/ 0 w 1948678"/>
              <a:gd name="connsiteY1" fmla="*/ 2765850 h 2850940"/>
              <a:gd name="connsiteX2" fmla="*/ 0 w 1948678"/>
              <a:gd name="connsiteY2" fmla="*/ 210477 h 2850940"/>
              <a:gd name="connsiteX3" fmla="*/ 210477 w 1948678"/>
              <a:gd name="connsiteY3" fmla="*/ 0 h 2850940"/>
              <a:gd name="connsiteX4" fmla="*/ 1738201 w 1948678"/>
              <a:gd name="connsiteY4" fmla="*/ 0 h 2850940"/>
              <a:gd name="connsiteX5" fmla="*/ 1948678 w 1948678"/>
              <a:gd name="connsiteY5" fmla="*/ 210477 h 2850940"/>
              <a:gd name="connsiteX6" fmla="*/ 1932168 w 1948678"/>
              <a:gd name="connsiteY6" fmla="*/ 2850940 h 2850940"/>
              <a:gd name="connsiteX0" fmla="*/ 535940 w 1963918"/>
              <a:gd name="connsiteY0" fmla="*/ 2806490 h 2806490"/>
              <a:gd name="connsiteX1" fmla="*/ 0 w 1963918"/>
              <a:gd name="connsiteY1" fmla="*/ 2765850 h 2806490"/>
              <a:gd name="connsiteX2" fmla="*/ 0 w 1963918"/>
              <a:gd name="connsiteY2" fmla="*/ 210477 h 2806490"/>
              <a:gd name="connsiteX3" fmla="*/ 210477 w 1963918"/>
              <a:gd name="connsiteY3" fmla="*/ 0 h 2806490"/>
              <a:gd name="connsiteX4" fmla="*/ 1738201 w 1963918"/>
              <a:gd name="connsiteY4" fmla="*/ 0 h 2806490"/>
              <a:gd name="connsiteX5" fmla="*/ 1948678 w 1963918"/>
              <a:gd name="connsiteY5" fmla="*/ 210477 h 2806490"/>
              <a:gd name="connsiteX6" fmla="*/ 1963918 w 1963918"/>
              <a:gd name="connsiteY6" fmla="*/ 2768390 h 2806490"/>
              <a:gd name="connsiteX0" fmla="*/ 535940 w 1963918"/>
              <a:gd name="connsiteY0" fmla="*/ 2806490 h 2806490"/>
              <a:gd name="connsiteX1" fmla="*/ 0 w 1963918"/>
              <a:gd name="connsiteY1" fmla="*/ 2765850 h 2806490"/>
              <a:gd name="connsiteX2" fmla="*/ 0 w 1963918"/>
              <a:gd name="connsiteY2" fmla="*/ 210477 h 2806490"/>
              <a:gd name="connsiteX3" fmla="*/ 210477 w 1963918"/>
              <a:gd name="connsiteY3" fmla="*/ 0 h 2806490"/>
              <a:gd name="connsiteX4" fmla="*/ 1738201 w 1963918"/>
              <a:gd name="connsiteY4" fmla="*/ 0 h 2806490"/>
              <a:gd name="connsiteX5" fmla="*/ 1948678 w 1963918"/>
              <a:gd name="connsiteY5" fmla="*/ 210477 h 2806490"/>
              <a:gd name="connsiteX6" fmla="*/ 1963918 w 1963918"/>
              <a:gd name="connsiteY6" fmla="*/ 2768390 h 2806490"/>
              <a:gd name="connsiteX0" fmla="*/ 0 w 1963918"/>
              <a:gd name="connsiteY0" fmla="*/ 2765850 h 2768390"/>
              <a:gd name="connsiteX1" fmla="*/ 0 w 1963918"/>
              <a:gd name="connsiteY1" fmla="*/ 210477 h 2768390"/>
              <a:gd name="connsiteX2" fmla="*/ 210477 w 1963918"/>
              <a:gd name="connsiteY2" fmla="*/ 0 h 2768390"/>
              <a:gd name="connsiteX3" fmla="*/ 1738201 w 1963918"/>
              <a:gd name="connsiteY3" fmla="*/ 0 h 2768390"/>
              <a:gd name="connsiteX4" fmla="*/ 1948678 w 1963918"/>
              <a:gd name="connsiteY4" fmla="*/ 210477 h 2768390"/>
              <a:gd name="connsiteX5" fmla="*/ 1963918 w 1963918"/>
              <a:gd name="connsiteY5" fmla="*/ 2768390 h 2768390"/>
              <a:gd name="connsiteX0" fmla="*/ 0 w 1948678"/>
              <a:gd name="connsiteY0" fmla="*/ 2765850 h 2768390"/>
              <a:gd name="connsiteX1" fmla="*/ 0 w 1948678"/>
              <a:gd name="connsiteY1" fmla="*/ 210477 h 2768390"/>
              <a:gd name="connsiteX2" fmla="*/ 210477 w 1948678"/>
              <a:gd name="connsiteY2" fmla="*/ 0 h 2768390"/>
              <a:gd name="connsiteX3" fmla="*/ 1738201 w 1948678"/>
              <a:gd name="connsiteY3" fmla="*/ 0 h 2768390"/>
              <a:gd name="connsiteX4" fmla="*/ 1948678 w 1948678"/>
              <a:gd name="connsiteY4" fmla="*/ 210477 h 2768390"/>
              <a:gd name="connsiteX5" fmla="*/ 1944868 w 1948678"/>
              <a:gd name="connsiteY5" fmla="*/ 2768390 h 276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678" h="2768390">
                <a:moveTo>
                  <a:pt x="0" y="2765850"/>
                </a:moveTo>
                <a:lnTo>
                  <a:pt x="0" y="210477"/>
                </a:lnTo>
                <a:cubicBezTo>
                  <a:pt x="0" y="94234"/>
                  <a:pt x="94234" y="0"/>
                  <a:pt x="210477" y="0"/>
                </a:cubicBezTo>
                <a:lnTo>
                  <a:pt x="1738201" y="0"/>
                </a:lnTo>
                <a:cubicBezTo>
                  <a:pt x="1854444" y="0"/>
                  <a:pt x="1948678" y="94234"/>
                  <a:pt x="1948678" y="210477"/>
                </a:cubicBezTo>
                <a:cubicBezTo>
                  <a:pt x="1948678" y="1062268"/>
                  <a:pt x="1944868" y="2768390"/>
                  <a:pt x="1944868" y="2768390"/>
                </a:cubicBezTo>
              </a:path>
            </a:pathLst>
          </a:custGeom>
          <a:ln w="444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7" name="图片 36">
            <a:extLst>
              <a:ext uri="{FF2B5EF4-FFF2-40B4-BE49-F238E27FC236}">
                <a16:creationId xmlns:a16="http://schemas.microsoft.com/office/drawing/2014/main" id="{C6A18FA7-26AA-F0F4-E390-CCE08AB278F1}"/>
              </a:ext>
            </a:extLst>
          </p:cNvPr>
          <p:cNvPicPr>
            <a:picLocks noChangeAspect="1"/>
          </p:cNvPicPr>
          <p:nvPr>
            <p:custDataLst>
              <p:tags r:id="rId2"/>
            </p:custDataLst>
          </p:nvPr>
        </p:nvPicPr>
        <p:blipFill rotWithShape="1">
          <a:blip r:embed="rId6"/>
          <a:srcRect b="32938"/>
          <a:stretch/>
        </p:blipFill>
        <p:spPr>
          <a:xfrm>
            <a:off x="7316081" y="568801"/>
            <a:ext cx="1987016" cy="2674304"/>
          </a:xfrm>
          <a:prstGeom prst="rect">
            <a:avLst/>
          </a:prstGeom>
        </p:spPr>
      </p:pic>
      <p:pic>
        <p:nvPicPr>
          <p:cNvPr id="38" name="图片 37">
            <a:extLst>
              <a:ext uri="{FF2B5EF4-FFF2-40B4-BE49-F238E27FC236}">
                <a16:creationId xmlns:a16="http://schemas.microsoft.com/office/drawing/2014/main" id="{04B976B0-46D1-280A-EF7F-31193B9975D0}"/>
              </a:ext>
            </a:extLst>
          </p:cNvPr>
          <p:cNvPicPr>
            <a:picLocks noChangeAspect="1"/>
          </p:cNvPicPr>
          <p:nvPr>
            <p:custDataLst>
              <p:tags r:id="rId3"/>
            </p:custDataLst>
          </p:nvPr>
        </p:nvPicPr>
        <p:blipFill>
          <a:blip r:embed="rId7"/>
          <a:stretch>
            <a:fillRect/>
          </a:stretch>
        </p:blipFill>
        <p:spPr>
          <a:xfrm>
            <a:off x="7751021" y="1114780"/>
            <a:ext cx="1117136" cy="1126002"/>
          </a:xfrm>
          <a:prstGeom prst="rect">
            <a:avLst/>
          </a:prstGeom>
        </p:spPr>
      </p:pic>
      <p:sp>
        <p:nvSpPr>
          <p:cNvPr id="3" name="矩形: 圆角 2">
            <a:extLst>
              <a:ext uri="{FF2B5EF4-FFF2-40B4-BE49-F238E27FC236}">
                <a16:creationId xmlns:a16="http://schemas.microsoft.com/office/drawing/2014/main" id="{0DF2C962-33E0-04BD-975D-74DD012226F5}"/>
              </a:ext>
            </a:extLst>
          </p:cNvPr>
          <p:cNvSpPr/>
          <p:nvPr/>
        </p:nvSpPr>
        <p:spPr>
          <a:xfrm>
            <a:off x="5859148" y="3440743"/>
            <a:ext cx="5635112" cy="3049984"/>
          </a:xfrm>
          <a:prstGeom prst="roundRect">
            <a:avLst>
              <a:gd name="adj" fmla="val 6905"/>
            </a:avLst>
          </a:prstGeom>
          <a:solidFill>
            <a:srgbClr val="1515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文本框 11">
            <a:extLst>
              <a:ext uri="{FF2B5EF4-FFF2-40B4-BE49-F238E27FC236}">
                <a16:creationId xmlns:a16="http://schemas.microsoft.com/office/drawing/2014/main" id="{C2B964BA-1EB7-3DFF-B9AE-9261B4084813}"/>
              </a:ext>
            </a:extLst>
          </p:cNvPr>
          <p:cNvSpPr txBox="1"/>
          <p:nvPr/>
        </p:nvSpPr>
        <p:spPr>
          <a:xfrm>
            <a:off x="8430217" y="4155624"/>
            <a:ext cx="2589062" cy="1015663"/>
          </a:xfrm>
          <a:prstGeom prst="rect">
            <a:avLst/>
          </a:prstGeom>
          <a:noFill/>
        </p:spPr>
        <p:txBody>
          <a:bodyPr wrap="square" rtlCol="0">
            <a:spAutoFit/>
          </a:bodyPr>
          <a:lstStyle/>
          <a:p>
            <a:pPr>
              <a:spcBef>
                <a:spcPct val="0"/>
              </a:spcBef>
              <a:defRPr/>
            </a:pPr>
            <a:r>
              <a:rPr lang="en-GB" altLang="en-US" sz="2000" b="1" noProof="1">
                <a:gradFill>
                  <a:gsLst>
                    <a:gs pos="0">
                      <a:srgbClr val="DCEAF8"/>
                    </a:gs>
                    <a:gs pos="77000">
                      <a:srgbClr val="43474D"/>
                    </a:gs>
                  </a:gsLst>
                  <a:lin ang="3600000" scaled="0"/>
                </a:gradFill>
                <a:latin typeface="Arial" panose="020B0604020202020204" pitchFamily="34" charset="0"/>
                <a:ea typeface="等线" panose="02010600030101010101" pitchFamily="2" charset="-122"/>
                <a:cs typeface="Arial" panose="020B0604020202020204" pitchFamily="34" charset="0"/>
                <a:sym typeface="+mn-ea"/>
              </a:rPr>
              <a:t>Custom</a:t>
            </a:r>
            <a:r>
              <a:rPr lang="en-US" altLang="zh-CN" sz="2000" b="1" noProof="1">
                <a:gradFill>
                  <a:gsLst>
                    <a:gs pos="0">
                      <a:srgbClr val="DCEAF8"/>
                    </a:gs>
                    <a:gs pos="77000">
                      <a:srgbClr val="43474D"/>
                    </a:gs>
                  </a:gsLst>
                  <a:lin ang="3600000" scaled="0"/>
                </a:gradFill>
                <a:latin typeface="Arial" panose="020B0604020202020204" pitchFamily="34" charset="0"/>
                <a:ea typeface="等线" panose="02010600030101010101" pitchFamily="2" charset="-122"/>
                <a:cs typeface="Arial" panose="020B0604020202020204" pitchFamily="34" charset="0"/>
                <a:sym typeface="+mn-ea"/>
              </a:rPr>
              <a:t>ized</a:t>
            </a:r>
            <a:r>
              <a:rPr lang="en-GB" altLang="en-US" sz="2000" b="1" noProof="1">
                <a:gradFill>
                  <a:gsLst>
                    <a:gs pos="0">
                      <a:srgbClr val="DCEAF8"/>
                    </a:gs>
                    <a:gs pos="77000">
                      <a:srgbClr val="43474D"/>
                    </a:gs>
                  </a:gsLst>
                  <a:lin ang="3600000" scaled="0"/>
                </a:gradFill>
                <a:latin typeface="Arial" panose="020B0604020202020204" pitchFamily="34" charset="0"/>
                <a:ea typeface="等线" panose="02010600030101010101" pitchFamily="2" charset="-122"/>
                <a:cs typeface="Arial" panose="020B0604020202020204" pitchFamily="34" charset="0"/>
                <a:sym typeface="+mn-ea"/>
              </a:rPr>
              <a:t> color temperature adjustment</a:t>
            </a:r>
            <a:endParaRPr lang="en-US" altLang="zh-CN" sz="2000" b="1" noProof="1">
              <a:gradFill>
                <a:gsLst>
                  <a:gs pos="0">
                    <a:srgbClr val="DCEAF8"/>
                  </a:gs>
                  <a:gs pos="77000">
                    <a:srgbClr val="43474D"/>
                  </a:gs>
                </a:gsLst>
                <a:lin ang="3600000" scaled="0"/>
              </a:gradFill>
              <a:latin typeface="Arial" panose="020B0604020202020204" pitchFamily="34" charset="0"/>
              <a:ea typeface="等线" panose="02010600030101010101" pitchFamily="2" charset="-122"/>
              <a:cs typeface="Arial" panose="020B0604020202020204" pitchFamily="34" charset="0"/>
              <a:sym typeface="+mn-ea"/>
            </a:endParaRPr>
          </a:p>
        </p:txBody>
      </p:sp>
      <p:sp>
        <p:nvSpPr>
          <p:cNvPr id="13" name="文本框 12">
            <a:extLst>
              <a:ext uri="{FF2B5EF4-FFF2-40B4-BE49-F238E27FC236}">
                <a16:creationId xmlns:a16="http://schemas.microsoft.com/office/drawing/2014/main" id="{AB5D8935-F062-C8DB-D624-53EE09A9F8FA}"/>
              </a:ext>
            </a:extLst>
          </p:cNvPr>
          <p:cNvSpPr txBox="1"/>
          <p:nvPr/>
        </p:nvSpPr>
        <p:spPr>
          <a:xfrm>
            <a:off x="8436069" y="5222589"/>
            <a:ext cx="302596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100" b="0" i="0" u="none" strike="noStrike" kern="1200" cap="none" spc="0" normalizeH="0" baseline="0" noProof="0" dirty="0">
                <a:ln>
                  <a:noFill/>
                </a:ln>
                <a:solidFill>
                  <a:srgbClr val="808285"/>
                </a:solidFill>
                <a:effectLst/>
                <a:uLnTx/>
                <a:uFillTx/>
                <a:latin typeface="Arial" panose="020B0604020202020204" pitchFamily="34" charset="0"/>
                <a:ea typeface="+mn-ea"/>
                <a:cs typeface="Arial" panose="020B0604020202020204" pitchFamily="34" charset="0"/>
              </a:rPr>
              <a:t>Freely adjust the temperature of the screen</a:t>
            </a:r>
          </a:p>
        </p:txBody>
      </p:sp>
      <p:pic>
        <p:nvPicPr>
          <p:cNvPr id="17" name="图片 16">
            <a:extLst>
              <a:ext uri="{FF2B5EF4-FFF2-40B4-BE49-F238E27FC236}">
                <a16:creationId xmlns:a16="http://schemas.microsoft.com/office/drawing/2014/main" id="{CDD2664A-B352-2C19-0A45-34811AB669E5}"/>
              </a:ext>
            </a:extLst>
          </p:cNvPr>
          <p:cNvPicPr>
            <a:picLocks noChangeAspect="1"/>
          </p:cNvPicPr>
          <p:nvPr/>
        </p:nvPicPr>
        <p:blipFill rotWithShape="1">
          <a:blip r:embed="rId8"/>
          <a:srcRect t="3134"/>
          <a:stretch/>
        </p:blipFill>
        <p:spPr>
          <a:xfrm>
            <a:off x="6628685" y="3744363"/>
            <a:ext cx="1198779" cy="2570917"/>
          </a:xfrm>
          <a:custGeom>
            <a:avLst/>
            <a:gdLst>
              <a:gd name="connsiteX0" fmla="*/ 162974 w 1198779"/>
              <a:gd name="connsiteY0" fmla="*/ 0 h 2570917"/>
              <a:gd name="connsiteX1" fmla="*/ 1035805 w 1198779"/>
              <a:gd name="connsiteY1" fmla="*/ 0 h 2570917"/>
              <a:gd name="connsiteX2" fmla="*/ 1198779 w 1198779"/>
              <a:gd name="connsiteY2" fmla="*/ 162974 h 2570917"/>
              <a:gd name="connsiteX3" fmla="*/ 1198779 w 1198779"/>
              <a:gd name="connsiteY3" fmla="*/ 2414770 h 2570917"/>
              <a:gd name="connsiteX4" fmla="*/ 1099242 w 1198779"/>
              <a:gd name="connsiteY4" fmla="*/ 2564937 h 2570917"/>
              <a:gd name="connsiteX5" fmla="*/ 1069621 w 1198779"/>
              <a:gd name="connsiteY5" fmla="*/ 2570917 h 2570917"/>
              <a:gd name="connsiteX6" fmla="*/ 129159 w 1198779"/>
              <a:gd name="connsiteY6" fmla="*/ 2570917 h 2570917"/>
              <a:gd name="connsiteX7" fmla="*/ 99537 w 1198779"/>
              <a:gd name="connsiteY7" fmla="*/ 2564937 h 2570917"/>
              <a:gd name="connsiteX8" fmla="*/ 0 w 1198779"/>
              <a:gd name="connsiteY8" fmla="*/ 2414770 h 2570917"/>
              <a:gd name="connsiteX9" fmla="*/ 0 w 1198779"/>
              <a:gd name="connsiteY9" fmla="*/ 162974 h 2570917"/>
              <a:gd name="connsiteX10" fmla="*/ 162974 w 1198779"/>
              <a:gd name="connsiteY10" fmla="*/ 0 h 257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8779" h="2570917">
                <a:moveTo>
                  <a:pt x="162974" y="0"/>
                </a:moveTo>
                <a:lnTo>
                  <a:pt x="1035805" y="0"/>
                </a:lnTo>
                <a:cubicBezTo>
                  <a:pt x="1125813" y="0"/>
                  <a:pt x="1198779" y="72966"/>
                  <a:pt x="1198779" y="162974"/>
                </a:cubicBezTo>
                <a:lnTo>
                  <a:pt x="1198779" y="2414770"/>
                </a:lnTo>
                <a:cubicBezTo>
                  <a:pt x="1198779" y="2482276"/>
                  <a:pt x="1157736" y="2540196"/>
                  <a:pt x="1099242" y="2564937"/>
                </a:cubicBezTo>
                <a:lnTo>
                  <a:pt x="1069621" y="2570917"/>
                </a:lnTo>
                <a:lnTo>
                  <a:pt x="129159" y="2570917"/>
                </a:lnTo>
                <a:lnTo>
                  <a:pt x="99537" y="2564937"/>
                </a:lnTo>
                <a:cubicBezTo>
                  <a:pt x="41044" y="2540196"/>
                  <a:pt x="0" y="2482276"/>
                  <a:pt x="0" y="2414770"/>
                </a:cubicBezTo>
                <a:lnTo>
                  <a:pt x="0" y="162974"/>
                </a:lnTo>
                <a:cubicBezTo>
                  <a:pt x="0" y="72966"/>
                  <a:pt x="72966" y="0"/>
                  <a:pt x="162974" y="0"/>
                </a:cubicBezTo>
                <a:close/>
              </a:path>
            </a:pathLst>
          </a:custGeom>
        </p:spPr>
      </p:pic>
      <p:sp>
        <p:nvSpPr>
          <p:cNvPr id="19" name="文本框 18">
            <a:extLst>
              <a:ext uri="{FF2B5EF4-FFF2-40B4-BE49-F238E27FC236}">
                <a16:creationId xmlns:a16="http://schemas.microsoft.com/office/drawing/2014/main" id="{3B078768-A81C-68B2-7F9F-B2BB78B9E397}"/>
              </a:ext>
            </a:extLst>
          </p:cNvPr>
          <p:cNvSpPr txBox="1"/>
          <p:nvPr/>
        </p:nvSpPr>
        <p:spPr>
          <a:xfrm>
            <a:off x="9567958" y="1584247"/>
            <a:ext cx="1894073"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808285"/>
                </a:solidFill>
                <a:effectLst/>
                <a:uLnTx/>
                <a:uFillTx/>
                <a:latin typeface="Arial" panose="020B0604020202020204" pitchFamily="34" charset="0"/>
                <a:ea typeface="等线" panose="02010600030101010101" pitchFamily="2" charset="-122"/>
                <a:cs typeface="Arial" panose="020B0604020202020204" pitchFamily="34" charset="0"/>
              </a:rPr>
              <a:t>Make your phone less "burdened" and operate more smoothly</a:t>
            </a:r>
          </a:p>
        </p:txBody>
      </p:sp>
      <p:sp>
        <p:nvSpPr>
          <p:cNvPr id="6" name="文本框 5">
            <a:extLst>
              <a:ext uri="{FF2B5EF4-FFF2-40B4-BE49-F238E27FC236}">
                <a16:creationId xmlns:a16="http://schemas.microsoft.com/office/drawing/2014/main" id="{9D6F482E-22EF-6153-6B62-32479116867C}"/>
              </a:ext>
            </a:extLst>
          </p:cNvPr>
          <p:cNvSpPr txBox="1"/>
          <p:nvPr/>
        </p:nvSpPr>
        <p:spPr>
          <a:xfrm>
            <a:off x="3359892" y="4405143"/>
            <a:ext cx="1826660" cy="400110"/>
          </a:xfrm>
          <a:prstGeom prst="rect">
            <a:avLst/>
          </a:prstGeom>
          <a:noFill/>
        </p:spPr>
        <p:txBody>
          <a:bodyPr wrap="square" rtlCol="0">
            <a:spAutoFit/>
          </a:bodyPr>
          <a:lstStyle>
            <a:defPPr>
              <a:defRPr lang="zh-CN"/>
            </a:defPPr>
            <a:lvl1pPr algn="ctr">
              <a:defRPr b="1">
                <a:gradFill flip="none" rotWithShape="1">
                  <a:gsLst>
                    <a:gs pos="100000">
                      <a:srgbClr val="0C69D8"/>
                    </a:gs>
                    <a:gs pos="0">
                      <a:srgbClr val="D454BD"/>
                    </a:gs>
                  </a:gsLst>
                  <a:lin ang="2700000" scaled="0"/>
                  <a:tileRect/>
                </a:gradFill>
                <a:latin typeface="Arial" panose="020B0604020202020204" pitchFamily="34" charset="0"/>
                <a:cs typeface="Arial" panose="020B0604020202020204" pitchFamily="34" charset="0"/>
              </a:defRPr>
            </a:lvl1pPr>
          </a:lstStyle>
          <a:p>
            <a:pPr algn="l">
              <a:spcBef>
                <a:spcPct val="0"/>
              </a:spcBef>
              <a:defRPr/>
            </a:pPr>
            <a:r>
              <a:rPr lang="en-US" altLang="zh-CN" sz="2000" dirty="0">
                <a:gradFill>
                  <a:gsLst>
                    <a:gs pos="0">
                      <a:srgbClr val="DCEAF8"/>
                    </a:gs>
                    <a:gs pos="77000">
                      <a:srgbClr val="43474D"/>
                    </a:gs>
                  </a:gsLst>
                  <a:lin ang="3600000" scaled="0"/>
                </a:gradFill>
                <a:ea typeface="等线" panose="02010600030101010101" pitchFamily="2" charset="-122"/>
              </a:rPr>
              <a:t>Smart touch</a:t>
            </a:r>
          </a:p>
        </p:txBody>
      </p:sp>
      <p:sp>
        <p:nvSpPr>
          <p:cNvPr id="8" name="文本框 7">
            <a:extLst>
              <a:ext uri="{FF2B5EF4-FFF2-40B4-BE49-F238E27FC236}">
                <a16:creationId xmlns:a16="http://schemas.microsoft.com/office/drawing/2014/main" id="{C27F37F0-F5FD-71F5-2610-781AA123719A}"/>
              </a:ext>
            </a:extLst>
          </p:cNvPr>
          <p:cNvSpPr txBox="1"/>
          <p:nvPr/>
        </p:nvSpPr>
        <p:spPr>
          <a:xfrm>
            <a:off x="3359892" y="4742328"/>
            <a:ext cx="2024275"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rgbClr val="8C8C8C"/>
                </a:solidFill>
                <a:effectLst/>
                <a:uLnTx/>
                <a:uFillTx/>
                <a:latin typeface="Arial" panose="020B0604020202020204" pitchFamily="34" charset="0"/>
                <a:ea typeface="等线" panose="02010600030101010101" pitchFamily="2" charset="-122"/>
                <a:cs typeface="Arial" panose="020B0604020202020204" pitchFamily="34" charset="0"/>
              </a:rPr>
              <a:t>The floating button opens shortcut functions for easy one-handed operation.</a:t>
            </a:r>
          </a:p>
        </p:txBody>
      </p:sp>
      <p:pic>
        <p:nvPicPr>
          <p:cNvPr id="9" name="图片 8">
            <a:extLst>
              <a:ext uri="{FF2B5EF4-FFF2-40B4-BE49-F238E27FC236}">
                <a16:creationId xmlns:a16="http://schemas.microsoft.com/office/drawing/2014/main" id="{3497A4CC-D431-A225-DC98-FC97D72F3521}"/>
              </a:ext>
            </a:extLst>
          </p:cNvPr>
          <p:cNvPicPr>
            <a:picLocks noChangeAspect="1"/>
          </p:cNvPicPr>
          <p:nvPr/>
        </p:nvPicPr>
        <p:blipFill rotWithShape="1">
          <a:blip r:embed="rId9"/>
          <a:srcRect t="-1" b="39517"/>
          <a:stretch/>
        </p:blipFill>
        <p:spPr>
          <a:xfrm>
            <a:off x="1220918" y="4035525"/>
            <a:ext cx="1826660" cy="2455200"/>
          </a:xfrm>
          <a:prstGeom prst="round2SameRect">
            <a:avLst>
              <a:gd name="adj1" fmla="val 7256"/>
              <a:gd name="adj2" fmla="val 0"/>
            </a:avLst>
          </a:prstGeom>
          <a:ln w="2857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桌子, 雪, 男人, 一群&#10;&#10;描述已自动生成">
            <a:extLst>
              <a:ext uri="{FF2B5EF4-FFF2-40B4-BE49-F238E27FC236}">
                <a16:creationId xmlns:a16="http://schemas.microsoft.com/office/drawing/2014/main" id="{25F60530-5501-3F6A-FAA9-BE317BFA5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8881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黑暗的房间里&#10;&#10;低可信度描述已自动生成">
            <a:extLst>
              <a:ext uri="{FF2B5EF4-FFF2-40B4-BE49-F238E27FC236}">
                <a16:creationId xmlns:a16="http://schemas.microsoft.com/office/drawing/2014/main" id="{976C1F15-6443-D39A-FE47-97447E44B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8154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表格 4"/>
          <p:cNvGraphicFramePr/>
          <p:nvPr>
            <p:custDataLst>
              <p:tags r:id="rId1"/>
            </p:custDataLst>
            <p:extLst>
              <p:ext uri="{D42A27DB-BD31-4B8C-83A1-F6EECF244321}">
                <p14:modId xmlns:p14="http://schemas.microsoft.com/office/powerpoint/2010/main" val="1253469177"/>
              </p:ext>
            </p:extLst>
          </p:nvPr>
        </p:nvGraphicFramePr>
        <p:xfrm>
          <a:off x="6443014" y="1510550"/>
          <a:ext cx="4654886" cy="4798971"/>
        </p:xfrm>
        <a:graphic>
          <a:graphicData uri="http://schemas.openxmlformats.org/drawingml/2006/table">
            <a:tbl>
              <a:tblPr firstRow="1" bandRow="1">
                <a:tableStyleId>{5C22544A-7EE6-4342-B048-85BDC9FD1C3A}</a:tableStyleId>
              </a:tblPr>
              <a:tblGrid>
                <a:gridCol w="1132102">
                  <a:extLst>
                    <a:ext uri="{9D8B030D-6E8A-4147-A177-3AD203B41FA5}">
                      <a16:colId xmlns:a16="http://schemas.microsoft.com/office/drawing/2014/main" val="20000"/>
                    </a:ext>
                  </a:extLst>
                </a:gridCol>
                <a:gridCol w="3522784">
                  <a:extLst>
                    <a:ext uri="{9D8B030D-6E8A-4147-A177-3AD203B41FA5}">
                      <a16:colId xmlns:a16="http://schemas.microsoft.com/office/drawing/2014/main" val="20001"/>
                    </a:ext>
                  </a:extLst>
                </a:gridCol>
              </a:tblGrid>
              <a:tr h="390220">
                <a:tc>
                  <a:txBody>
                    <a:bodyPr/>
                    <a:lstStyle/>
                    <a:p>
                      <a:pPr algn="l">
                        <a:buNone/>
                      </a:pPr>
                      <a:r>
                        <a:rPr sz="1200"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sym typeface="+mn-ea"/>
                        </a:rPr>
                        <a:t>Display</a:t>
                      </a:r>
                      <a:endParaRPr sz="1200" b="1"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endParaRPr>
                    </a:p>
                  </a:txBody>
                  <a:tcPr marL="90258" marR="90258" marT="45128" marB="45128" anchor="ctr">
                    <a:lnL>
                      <a:noFill/>
                    </a:lnL>
                    <a:lnR>
                      <a:noFill/>
                    </a:lnR>
                    <a:lnT>
                      <a:noFill/>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215900" marR="0" lvl="0" indent="0" algn="l" defTabSz="914400" rtl="0" eaLnBrk="1" fontAlgn="auto" latinLnBrk="0" hangingPunct="1">
                        <a:lnSpc>
                          <a:spcPct val="100000"/>
                        </a:lnSpc>
                        <a:spcBef>
                          <a:spcPts val="0"/>
                        </a:spcBef>
                        <a:spcAft>
                          <a:spcPts val="0"/>
                        </a:spcAft>
                        <a:buClrTx/>
                        <a:buSzTx/>
                        <a:buFontTx/>
                        <a:buNone/>
                        <a:defRPr/>
                      </a:pPr>
                      <a:r>
                        <a:rPr lang="en-US"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mn-ea"/>
                        </a:rPr>
                        <a:t>6.</a:t>
                      </a:r>
                      <a:r>
                        <a:rPr lang="en-US" altLang="zh-CN"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mn-ea"/>
                        </a:rPr>
                        <a:t>56</a:t>
                      </a:r>
                      <a:r>
                        <a:rPr lang="en-US"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mn-ea"/>
                        </a:rPr>
                        <a:t>’’ HD+ Waterdrop</a:t>
                      </a:r>
                      <a:r>
                        <a:rPr lang="en-US" altLang="zh-CN"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mn-ea"/>
                        </a:rPr>
                        <a:t> </a:t>
                      </a:r>
                      <a:r>
                        <a:rPr lang="en-US" sz="1200" b="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mn-ea"/>
                        </a:rPr>
                        <a:t>Display</a:t>
                      </a:r>
                      <a:endParaRPr lang="en-US" altLang="zh-CN"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endParaRPr>
                    </a:p>
                  </a:txBody>
                  <a:tcPr marL="90258" marR="90258" marT="45128" marB="45128" anchor="ctr">
                    <a:lnL>
                      <a:noFill/>
                    </a:lnL>
                    <a:lnR>
                      <a:noFill/>
                    </a:lnR>
                    <a:lnT>
                      <a:noFill/>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2509">
                <a:tc>
                  <a:txBody>
                    <a:bodyPr/>
                    <a:lstStyle/>
                    <a:p>
                      <a:pPr algn="l">
                        <a:buNone/>
                      </a:pPr>
                      <a:r>
                        <a:rPr sz="1200" b="1"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Battery</a:t>
                      </a: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altLang="zh-CN"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5000</a:t>
                      </a:r>
                      <a:r>
                        <a:rPr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mAh</a:t>
                      </a:r>
                      <a:r>
                        <a:rPr lang="en-US"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 Type-C </a:t>
                      </a:r>
                      <a:r>
                        <a:rPr lang="en-US" altLang="zh-CN"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charging</a:t>
                      </a: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3565">
                <a:tc>
                  <a:txBody>
                    <a:bodyPr/>
                    <a:lstStyle/>
                    <a:p>
                      <a:pPr algn="l">
                        <a:buNone/>
                      </a:pPr>
                      <a:r>
                        <a:rPr sz="1200" b="1"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Camera</a:t>
                      </a: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5MP Front Camera</a:t>
                      </a:r>
                    </a:p>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13MP Rear Camera</a:t>
                      </a: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4903">
                <a:tc>
                  <a:txBody>
                    <a:bodyPr/>
                    <a:lstStyle/>
                    <a:p>
                      <a:pPr algn="l">
                        <a:buNone/>
                      </a:pPr>
                      <a:r>
                        <a:rPr sz="1200" b="1"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Processor</a:t>
                      </a: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SC9863A1</a:t>
                      </a:r>
                    </a:p>
                    <a:p>
                      <a:pPr marL="215900" algn="l" defTabSz="914400" rtl="0" eaLnBrk="1" latinLnBrk="0" hangingPunct="1">
                        <a:spcBef>
                          <a:spcPts val="0"/>
                        </a:spcBef>
                        <a:buNone/>
                      </a:pPr>
                      <a:r>
                        <a:rPr lang="en-US" altLang="zh-CN"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1.6</a:t>
                      </a:r>
                      <a:r>
                        <a:rPr lang="en-US"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GHz, Octa-core</a:t>
                      </a: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2509">
                <a:tc>
                  <a:txBody>
                    <a:bodyPr/>
                    <a:lstStyle/>
                    <a:p>
                      <a:pPr algn="l">
                        <a:buNone/>
                      </a:pPr>
                      <a:r>
                        <a:rPr sz="1200" b="1"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Memory</a:t>
                      </a: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215900" marR="0" lvl="0" indent="0" algn="l" defTabSz="914400" rtl="0" eaLnBrk="1" fontAlgn="auto" latinLnBrk="0" hangingPunct="1">
                        <a:lnSpc>
                          <a:spcPct val="100000"/>
                        </a:lnSpc>
                        <a:spcBef>
                          <a:spcPts val="0"/>
                        </a:spcBef>
                        <a:spcAft>
                          <a:spcPts val="0"/>
                        </a:spcAft>
                        <a:buClrTx/>
                        <a:buSzTx/>
                        <a:buFontTx/>
                        <a:buNone/>
                        <a:defRPr/>
                      </a:pPr>
                      <a:r>
                        <a:rPr lang="en-US"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4GB+128GB</a:t>
                      </a:r>
                      <a:endParaRPr lang="en-US" altLang="zh-CN"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endParaRP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7546">
                <a:tc>
                  <a:txBody>
                    <a:bodyPr/>
                    <a:lstStyle/>
                    <a:p>
                      <a:pPr algn="l">
                        <a:buNone/>
                      </a:pPr>
                      <a:r>
                        <a:rPr sz="1200" b="1"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System</a:t>
                      </a: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Android U</a:t>
                      </a: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4180">
                <a:tc>
                  <a:txBody>
                    <a:bodyPr/>
                    <a:lstStyle/>
                    <a:p>
                      <a:pPr algn="l">
                        <a:buNone/>
                      </a:pPr>
                      <a:r>
                        <a:rPr lang="en-US" sz="1200" b="1"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Dimension</a:t>
                      </a: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164.3*75.83*8.79mm</a:t>
                      </a: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6714">
                <a:tc>
                  <a:txBody>
                    <a:bodyPr/>
                    <a:lstStyle/>
                    <a:p>
                      <a:pPr algn="l">
                        <a:buNone/>
                      </a:pPr>
                      <a:r>
                        <a:rPr lang="en-US" sz="1200" b="1"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SIM</a:t>
                      </a:r>
                    </a:p>
                  </a:txBody>
                  <a:tcPr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sz="1200" b="0" kern="1200" dirty="0">
                          <a:solidFill>
                            <a:schemeClr val="bg1">
                              <a:lumMod val="65000"/>
                            </a:schemeClr>
                          </a:solidFill>
                          <a:latin typeface="Arial" panose="020B0604020202020204" pitchFamily="34" charset="0"/>
                          <a:ea typeface="+mn-ea"/>
                          <a:cs typeface="Arial" panose="020B0604020202020204" pitchFamily="34" charset="0"/>
                        </a:rPr>
                        <a:t>4G</a:t>
                      </a:r>
                      <a:r>
                        <a:rPr lang="en-US" sz="1200" b="0" kern="1200" dirty="0">
                          <a:solidFill>
                            <a:schemeClr val="bg1">
                              <a:lumMod val="65000"/>
                            </a:schemeClr>
                          </a:solidFill>
                          <a:latin typeface="Arial" panose="020B0604020202020204" pitchFamily="34" charset="0"/>
                          <a:ea typeface="+mn-ea"/>
                          <a:cs typeface="Arial" panose="020B0604020202020204" pitchFamily="34" charset="0"/>
                        </a:rPr>
                        <a:t>, </a:t>
                      </a:r>
                      <a:r>
                        <a:rPr lang="en-US" altLang="en-US" sz="1200" b="0" kern="1200" dirty="0" err="1">
                          <a:solidFill>
                            <a:schemeClr val="bg1">
                              <a:lumMod val="65000"/>
                            </a:schemeClr>
                          </a:solidFill>
                          <a:latin typeface="Arial" panose="020B0604020202020204" pitchFamily="34" charset="0"/>
                          <a:ea typeface="+mn-ea"/>
                          <a:cs typeface="Arial" panose="020B0604020202020204" pitchFamily="34" charset="0"/>
                        </a:rPr>
                        <a:t>nano+nano+TF</a:t>
                      </a:r>
                      <a:endParaRPr sz="1200" b="0" kern="1200" dirty="0">
                        <a:solidFill>
                          <a:schemeClr val="bg1">
                            <a:lumMod val="65000"/>
                          </a:schemeClr>
                        </a:solidFill>
                        <a:latin typeface="Arial" panose="020B0604020202020204" pitchFamily="34" charset="0"/>
                        <a:ea typeface="+mn-ea"/>
                        <a:cs typeface="Arial" panose="020B0604020202020204" pitchFamily="34" charset="0"/>
                      </a:endParaRPr>
                    </a:p>
                  </a:txBody>
                  <a:tcPr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59911">
                <a:tc>
                  <a:txBody>
                    <a:bodyPr/>
                    <a:lstStyle/>
                    <a:p>
                      <a:pPr algn="l">
                        <a:buNone/>
                      </a:pPr>
                      <a:r>
                        <a:rPr lang="en-US" sz="1200" b="1"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WIFI</a:t>
                      </a:r>
                      <a:endParaRPr sz="1200" b="1"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endParaRP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altLang="zh-CN"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2.4GHz  802.11b/g/n</a:t>
                      </a: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5138">
                <a:tc>
                  <a:txBody>
                    <a:bodyPr/>
                    <a:lstStyle/>
                    <a:p>
                      <a:pPr algn="l">
                        <a:buNone/>
                      </a:pPr>
                      <a:r>
                        <a:rPr lang="en-US" sz="1200" b="1"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Bluetooth</a:t>
                      </a:r>
                      <a:endParaRPr sz="1200" b="1"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endParaRP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en-US" altLang="zh-CN"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BT4.2</a:t>
                      </a: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2421165"/>
                  </a:ext>
                </a:extLst>
              </a:tr>
              <a:tr h="375138">
                <a:tc>
                  <a:txBody>
                    <a:bodyPr/>
                    <a:lstStyle/>
                    <a:p>
                      <a:pPr algn="l">
                        <a:buNone/>
                      </a:pPr>
                      <a:r>
                        <a:rPr lang="en-US" sz="1200" b="1"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Network</a:t>
                      </a:r>
                      <a:endParaRPr sz="1200" b="1"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endParaRP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215900" algn="l" defTabSz="914400" rtl="0" eaLnBrk="1" latinLnBrk="0" hangingPunct="1">
                        <a:spcBef>
                          <a:spcPts val="0"/>
                        </a:spcBef>
                        <a:buNone/>
                      </a:pPr>
                      <a:r>
                        <a:rPr lang="de-DE" altLang="zh-CN"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GSM:2/3/5/8</a:t>
                      </a:r>
                    </a:p>
                    <a:p>
                      <a:pPr marL="215900" algn="l" defTabSz="914400" rtl="0" eaLnBrk="1" latinLnBrk="0" hangingPunct="1">
                        <a:spcBef>
                          <a:spcPts val="0"/>
                        </a:spcBef>
                        <a:buNone/>
                      </a:pPr>
                      <a:r>
                        <a:rPr lang="de-DE" altLang="zh-CN"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WCDMA:1/2/5/8</a:t>
                      </a:r>
                    </a:p>
                    <a:p>
                      <a:pPr marL="215900" algn="l" defTabSz="914400" rtl="0" eaLnBrk="1" latinLnBrk="0" hangingPunct="1">
                        <a:spcBef>
                          <a:spcPts val="0"/>
                        </a:spcBef>
                        <a:buNone/>
                      </a:pPr>
                      <a:r>
                        <a:rPr lang="de-DE" altLang="zh-CN"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FDD:1/2/3/5/7/8/20/28AB</a:t>
                      </a:r>
                    </a:p>
                    <a:p>
                      <a:pPr marL="215900" algn="l" defTabSz="914400" rtl="0" eaLnBrk="1" latinLnBrk="0" hangingPunct="1">
                        <a:spcBef>
                          <a:spcPts val="0"/>
                        </a:spcBef>
                        <a:buNone/>
                      </a:pPr>
                      <a:r>
                        <a:rPr lang="de-DE" altLang="zh-CN"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rPr>
                        <a:t>TDD:38/40/41</a:t>
                      </a:r>
                      <a:endParaRPr lang="en-US" altLang="zh-CN" sz="1200" b="0" kern="1200"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endParaRPr>
                    </a:p>
                  </a:txBody>
                  <a:tcPr marL="90258" marR="90258" marT="45128" marB="45128" anchor="ctr">
                    <a:lnL>
                      <a:noFill/>
                    </a:lnL>
                    <a:lnR>
                      <a:noFill/>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1284751"/>
                  </a:ext>
                </a:extLst>
              </a:tr>
            </a:tbl>
          </a:graphicData>
        </a:graphic>
      </p:graphicFrame>
      <p:sp>
        <p:nvSpPr>
          <p:cNvPr id="6" name="标题 1"/>
          <p:cNvSpPr txBox="1"/>
          <p:nvPr/>
        </p:nvSpPr>
        <p:spPr>
          <a:xfrm>
            <a:off x="6345464" y="669310"/>
            <a:ext cx="5209638" cy="639445"/>
          </a:xfrm>
          <a:prstGeom prst="rect">
            <a:avLst/>
          </a:prstGeom>
        </p:spPr>
        <p:txBody>
          <a:bodyPr vert="horz" lIns="100287" tIns="37607" rIns="75215" bIns="37607" rtlCol="0" anchor="ctr" anchorCtr="0">
            <a:noAutofit/>
          </a:bodyPr>
          <a:lstStyle>
            <a:lvl1pPr marL="0" marR="0" algn="l" defTabSz="914400" rtl="0" eaLnBrk="1" fontAlgn="auto" latinLnBrk="0" hangingPunct="1">
              <a:lnSpc>
                <a:spcPct val="100000"/>
              </a:lnSpc>
              <a:spcBef>
                <a:spcPct val="0"/>
              </a:spcBef>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a:lnSpc>
                <a:spcPct val="90000"/>
              </a:lnSpc>
              <a:defRPr/>
            </a:pPr>
            <a:r>
              <a:rPr lang="en-US" altLang="zh-CN" sz="3200" spc="0" noProof="0"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rPr>
              <a:t>COOLMINTT RIVAL 3 </a:t>
            </a:r>
            <a:r>
              <a:rPr lang="en-US" altLang="zh-CN" sz="3200" spc="0"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rPr>
              <a:t>Specifications</a:t>
            </a:r>
          </a:p>
        </p:txBody>
      </p:sp>
      <p:pic>
        <p:nvPicPr>
          <p:cNvPr id="4" name="图片 3" descr="电子产品的照片&#10;&#10;描述已自动生成">
            <a:extLst>
              <a:ext uri="{FF2B5EF4-FFF2-40B4-BE49-F238E27FC236}">
                <a16:creationId xmlns:a16="http://schemas.microsoft.com/office/drawing/2014/main" id="{E4D0779A-F366-87C0-4FE4-0E75C6BBB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642" y="937421"/>
            <a:ext cx="4963346" cy="53149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p:nvSpPr>
        <p:spPr>
          <a:xfrm>
            <a:off x="3437773" y="2669649"/>
            <a:ext cx="5316454" cy="923330"/>
          </a:xfrm>
          <a:prstGeom prst="rect">
            <a:avLst/>
          </a:prstGeom>
          <a:noFill/>
        </p:spPr>
        <p:txBody>
          <a:bodyPr wrap="square" rtlCol="0">
            <a:spAutoFit/>
          </a:bodyPr>
          <a:lstStyle/>
          <a:p>
            <a:pPr algn="ctr">
              <a:spcBef>
                <a:spcPct val="0"/>
              </a:spcBef>
              <a:defRPr/>
            </a:pPr>
            <a:r>
              <a:rPr lang="en-US" altLang="zh-CN" sz="5400" b="1" dirty="0">
                <a:gradFill>
                  <a:gsLst>
                    <a:gs pos="0">
                      <a:srgbClr val="DCEAF8"/>
                    </a:gs>
                    <a:gs pos="77000">
                      <a:srgbClr val="43474D"/>
                    </a:gs>
                  </a:gsLst>
                  <a:lin ang="3600000" scaled="0"/>
                </a:gradFill>
                <a:latin typeface="Arial" panose="020B0604020202020204" pitchFamily="34" charset="0"/>
                <a:ea typeface="等线" panose="02010600030101010101" pitchFamily="2" charset="-122"/>
                <a:cs typeface="Arial" panose="020B0604020202020204" pitchFamily="34" charset="0"/>
              </a:rPr>
              <a:t>Appearance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D40C38B-E15B-2ECF-E308-6F460C1786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63"/>
            <a:ext cx="12191999" cy="6855873"/>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a:stretch/>
        </p:blipFill>
        <p:spPr>
          <a:xfrm>
            <a:off x="2333319" y="2538762"/>
            <a:ext cx="7250680" cy="3367125"/>
          </a:xfrm>
          <a:prstGeom prst="rect">
            <a:avLst/>
          </a:prstGeom>
          <a:effectLst>
            <a:reflection blurRad="6350" stA="5000" endPos="20000" dist="50800" dir="5400000" sy="-100000" algn="bl" rotWithShape="0"/>
          </a:effectLst>
        </p:spPr>
      </p:pic>
      <p:sp>
        <p:nvSpPr>
          <p:cNvPr id="14" name="矩形 13"/>
          <p:cNvSpPr/>
          <p:nvPr/>
        </p:nvSpPr>
        <p:spPr>
          <a:xfrm>
            <a:off x="2640967" y="556698"/>
            <a:ext cx="6910065" cy="978729"/>
          </a:xfrm>
          <a:prstGeom prst="rect">
            <a:avLst/>
          </a:prstGeom>
        </p:spPr>
        <p:txBody>
          <a:bodyPr wrap="square">
            <a:spAutoFit/>
          </a:bodyPr>
          <a:lstStyle/>
          <a:p>
            <a:pPr algn="ctr">
              <a:lnSpc>
                <a:spcPct val="90000"/>
              </a:lnSpc>
              <a:spcBef>
                <a:spcPct val="0"/>
              </a:spcBef>
              <a:defRPr/>
            </a:pPr>
            <a:r>
              <a:rPr lang="en-US" altLang="zh-CN" sz="32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rPr>
              <a:t>6.56" HD+ Waterdrop Full Screen</a:t>
            </a:r>
          </a:p>
          <a:p>
            <a:pPr algn="ctr">
              <a:lnSpc>
                <a:spcPct val="90000"/>
              </a:lnSpc>
              <a:spcBef>
                <a:spcPct val="0"/>
              </a:spcBef>
              <a:defRPr/>
            </a:pPr>
            <a:r>
              <a:rPr lang="en-US" altLang="zh-CN" sz="32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rPr>
              <a:t>with Outstanding Vision</a:t>
            </a:r>
          </a:p>
        </p:txBody>
      </p:sp>
      <p:sp>
        <p:nvSpPr>
          <p:cNvPr id="15" name="矩形 14"/>
          <p:cNvSpPr/>
          <p:nvPr/>
        </p:nvSpPr>
        <p:spPr>
          <a:xfrm>
            <a:off x="3533040" y="1717226"/>
            <a:ext cx="5125917" cy="458139"/>
          </a:xfrm>
          <a:prstGeom prst="rect">
            <a:avLst/>
          </a:prstGeom>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等线" panose="02010600030101010101" pitchFamily="2" charset="-122"/>
                <a:cs typeface="Arial" panose="020B0604020202020204" pitchFamily="34" charset="0"/>
              </a:rPr>
              <a:t>Large screen and full-screen design make every scene more engaging with improved clarity, High screen-to-body ratio features immersive viewing and a new horizon.</a:t>
            </a:r>
          </a:p>
        </p:txBody>
      </p:sp>
      <p:sp>
        <p:nvSpPr>
          <p:cNvPr id="10" name="文本框 9"/>
          <p:cNvSpPr txBox="1"/>
          <p:nvPr/>
        </p:nvSpPr>
        <p:spPr>
          <a:xfrm>
            <a:off x="1858797" y="4434909"/>
            <a:ext cx="8356705" cy="16203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93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等线" panose="02010600030101010101" pitchFamily="2" charset="-122"/>
                <a:cs typeface="Arial" panose="020B0604020202020204" pitchFamily="34" charset="0"/>
              </a:rPr>
              <a:t>6.56’’ HD+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文本框 1"/>
          <p:cNvSpPr txBox="1"/>
          <p:nvPr/>
        </p:nvSpPr>
        <p:spPr>
          <a:xfrm>
            <a:off x="3437773" y="2669649"/>
            <a:ext cx="5316454" cy="923330"/>
          </a:xfrm>
          <a:prstGeom prst="rect">
            <a:avLst/>
          </a:prstGeom>
          <a:noFill/>
        </p:spPr>
        <p:txBody>
          <a:bodyPr wrap="square" rtlCol="0">
            <a:spAutoFit/>
          </a:bodyPr>
          <a:lstStyle/>
          <a:p>
            <a:pPr algn="ctr">
              <a:spcBef>
                <a:spcPct val="0"/>
              </a:spcBef>
              <a:defRPr/>
            </a:pPr>
            <a:r>
              <a:rPr lang="en-US" altLang="zh-CN" sz="5400" b="1" dirty="0">
                <a:gradFill>
                  <a:gsLst>
                    <a:gs pos="0">
                      <a:srgbClr val="DCEAF8"/>
                    </a:gs>
                    <a:gs pos="77000">
                      <a:srgbClr val="43474D"/>
                    </a:gs>
                  </a:gsLst>
                  <a:lin ang="3600000" scaled="0"/>
                </a:gradFill>
                <a:latin typeface="Arial" panose="020B0604020202020204" pitchFamily="34" charset="0"/>
                <a:ea typeface="等线" panose="02010600030101010101" pitchFamily="2" charset="-122"/>
                <a:cs typeface="Arial" panose="020B0604020202020204" pitchFamily="34" charset="0"/>
              </a:rPr>
              <a:t>Performance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1" name="矩形 20"/>
          <p:cNvSpPr/>
          <p:nvPr/>
        </p:nvSpPr>
        <p:spPr>
          <a:xfrm>
            <a:off x="907985" y="707419"/>
            <a:ext cx="5433437" cy="535531"/>
          </a:xfrm>
          <a:prstGeom prst="rect">
            <a:avLst/>
          </a:prstGeom>
        </p:spPr>
        <p:txBody>
          <a:bodyPr wrap="square">
            <a:spAutoFit/>
          </a:bodyPr>
          <a:lstStyle/>
          <a:p>
            <a:pPr>
              <a:lnSpc>
                <a:spcPct val="90000"/>
              </a:lnSpc>
              <a:spcBef>
                <a:spcPct val="0"/>
              </a:spcBef>
              <a:defRPr/>
            </a:pPr>
            <a:r>
              <a:rPr lang="en-US" altLang="zh-CN" sz="32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rPr>
              <a:t>Outstanding Performance </a:t>
            </a:r>
          </a:p>
        </p:txBody>
      </p:sp>
      <p:sp>
        <p:nvSpPr>
          <p:cNvPr id="28" name="矩形 27"/>
          <p:cNvSpPr/>
          <p:nvPr/>
        </p:nvSpPr>
        <p:spPr>
          <a:xfrm>
            <a:off x="907985" y="1479338"/>
            <a:ext cx="4168716" cy="1060547"/>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1290" b="0" i="0" u="none" strike="noStrike" kern="1200" cap="none" spc="0" normalizeH="0" baseline="0" noProof="0" dirty="0">
                <a:ln>
                  <a:noFill/>
                </a:ln>
                <a:solidFill>
                  <a:srgbClr val="808285"/>
                </a:solidFill>
                <a:effectLst/>
                <a:uLnTx/>
                <a:uFillTx/>
                <a:latin typeface="Arial" panose="020B0604020202020204" pitchFamily="34" charset="0"/>
                <a:ea typeface="等线" panose="02010600030101010101" pitchFamily="2" charset="-122"/>
                <a:cs typeface="Arial" panose="020B0604020202020204" pitchFamily="34" charset="0"/>
              </a:rPr>
              <a:t>Powerful </a:t>
            </a:r>
            <a:r>
              <a:rPr lang="en-US" altLang="zh-CN" sz="1290" dirty="0">
                <a:solidFill>
                  <a:srgbClr val="808285"/>
                </a:solidFill>
                <a:latin typeface="Arial" panose="020B0604020202020204" pitchFamily="34" charset="0"/>
                <a:ea typeface="等线" panose="02010600030101010101" pitchFamily="2" charset="-122"/>
                <a:cs typeface="Arial" panose="020B0604020202020204" pitchFamily="34" charset="0"/>
              </a:rPr>
              <a:t>octa-core processor </a:t>
            </a:r>
            <a:r>
              <a:rPr kumimoji="0" lang="en-US" altLang="zh-CN" sz="1290" b="0" i="0" u="none" strike="noStrike" kern="1200" cap="none" spc="0" normalizeH="0" baseline="0" noProof="0" dirty="0">
                <a:ln>
                  <a:noFill/>
                </a:ln>
                <a:solidFill>
                  <a:srgbClr val="808285"/>
                </a:solidFill>
                <a:effectLst/>
                <a:uLnTx/>
                <a:uFillTx/>
                <a:latin typeface="Arial" panose="020B0604020202020204" pitchFamily="34" charset="0"/>
                <a:ea typeface="等线" panose="02010600030101010101" pitchFamily="2" charset="-122"/>
                <a:cs typeface="Arial" panose="020B0604020202020204" pitchFamily="34" charset="0"/>
              </a:rPr>
              <a:t>provide you effortlessly daily use, audio and visual, with 4GB+128GB memory, the seamless and stable operation will become your new normal! </a:t>
            </a:r>
          </a:p>
        </p:txBody>
      </p:sp>
      <p:grpSp>
        <p:nvGrpSpPr>
          <p:cNvPr id="15" name="组合 14"/>
          <p:cNvGrpSpPr/>
          <p:nvPr/>
        </p:nvGrpSpPr>
        <p:grpSpPr>
          <a:xfrm>
            <a:off x="907985" y="2973854"/>
            <a:ext cx="2191723" cy="555625"/>
            <a:chOff x="1041245" y="3433570"/>
            <a:chExt cx="2206413" cy="559349"/>
          </a:xfrm>
        </p:grpSpPr>
        <p:sp>
          <p:nvSpPr>
            <p:cNvPr id="20" name="矩形 19"/>
            <p:cNvSpPr/>
            <p:nvPr/>
          </p:nvSpPr>
          <p:spPr>
            <a:xfrm>
              <a:off x="1041245" y="3433570"/>
              <a:ext cx="1382501" cy="5593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95"/>
                </a:spcAft>
                <a:buClrTx/>
                <a:buSzTx/>
                <a:buFontTx/>
                <a:buNone/>
                <a:tabLst/>
                <a:defRPr/>
              </a:pPr>
              <a:r>
                <a:rPr kumimoji="0" lang="en-US" altLang="zh-CN" sz="1790" b="0" i="0" u="none" strike="noStrike" kern="1200" cap="none" spc="0" normalizeH="0" baseline="0" noProof="0" dirty="0">
                  <a:ln>
                    <a:noFill/>
                  </a:ln>
                  <a:solidFill>
                    <a:srgbClr val="A5B4C2"/>
                  </a:solidFill>
                  <a:effectLst/>
                  <a:uLnTx/>
                  <a:uFillTx/>
                  <a:latin typeface="Arial" panose="020B0604020202020204" pitchFamily="34" charset="0"/>
                  <a:ea typeface="等线" panose="02010600030101010101" pitchFamily="2" charset="-122"/>
                  <a:cs typeface="Arial" panose="020B0604020202020204" pitchFamily="34" charset="0"/>
                </a:rPr>
                <a:t>4GB</a:t>
              </a:r>
            </a:p>
            <a:p>
              <a:pPr marL="0" marR="0" lvl="0" indent="0" algn="l" defTabSz="914400" rtl="0" eaLnBrk="1" fontAlgn="auto" latinLnBrk="0" hangingPunct="1">
                <a:lnSpc>
                  <a:spcPct val="100000"/>
                </a:lnSpc>
                <a:spcBef>
                  <a:spcPts val="0"/>
                </a:spcBef>
                <a:spcAft>
                  <a:spcPts val="395"/>
                </a:spcAft>
                <a:buClrTx/>
                <a:buSzTx/>
                <a:buFontTx/>
                <a:buNone/>
                <a:tabLst/>
                <a:defRPr/>
              </a:pPr>
              <a:r>
                <a:rPr kumimoji="0" lang="en-US" altLang="zh-CN" sz="895" b="0" i="0" u="none" strike="noStrike" kern="1200" cap="none" spc="0" normalizeH="0" baseline="0" noProof="0" dirty="0">
                  <a:ln>
                    <a:noFill/>
                  </a:ln>
                  <a:solidFill>
                    <a:srgbClr val="A5B4C2"/>
                  </a:solidFill>
                  <a:effectLst/>
                  <a:uLnTx/>
                  <a:uFillTx/>
                  <a:latin typeface="Arial" panose="020B0604020202020204" pitchFamily="34" charset="0"/>
                  <a:ea typeface="等线" panose="02010600030101010101" pitchFamily="2" charset="-122"/>
                  <a:cs typeface="Arial" panose="020B0604020202020204" pitchFamily="34" charset="0"/>
                </a:rPr>
                <a:t>RAM</a:t>
              </a:r>
            </a:p>
          </p:txBody>
        </p:sp>
        <p:sp>
          <p:nvSpPr>
            <p:cNvPr id="22" name="矩形 21"/>
            <p:cNvSpPr/>
            <p:nvPr/>
          </p:nvSpPr>
          <p:spPr>
            <a:xfrm>
              <a:off x="1865157" y="3433570"/>
              <a:ext cx="1382501" cy="5593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95"/>
                </a:spcAft>
                <a:buClrTx/>
                <a:buSzTx/>
                <a:buFontTx/>
                <a:buNone/>
                <a:tabLst/>
                <a:defRPr/>
              </a:pPr>
              <a:r>
                <a:rPr kumimoji="0" lang="en-US" altLang="zh-CN" sz="1790" b="0" i="0" u="none" strike="noStrike" kern="1200" cap="none" spc="0" normalizeH="0" baseline="0" noProof="0" dirty="0">
                  <a:ln>
                    <a:noFill/>
                  </a:ln>
                  <a:solidFill>
                    <a:srgbClr val="A5B4C2"/>
                  </a:solidFill>
                  <a:effectLst/>
                  <a:uLnTx/>
                  <a:uFillTx/>
                  <a:latin typeface="Arial" panose="020B0604020202020204" pitchFamily="34" charset="0"/>
                  <a:ea typeface="等线" panose="02010600030101010101" pitchFamily="2" charset="-122"/>
                  <a:cs typeface="Arial" panose="020B0604020202020204" pitchFamily="34" charset="0"/>
                </a:rPr>
                <a:t>128GB</a:t>
              </a:r>
            </a:p>
            <a:p>
              <a:pPr marL="0" marR="0" lvl="0" indent="0" algn="l" defTabSz="914400" rtl="0" eaLnBrk="1" fontAlgn="auto" latinLnBrk="0" hangingPunct="1">
                <a:lnSpc>
                  <a:spcPct val="100000"/>
                </a:lnSpc>
                <a:spcBef>
                  <a:spcPts val="0"/>
                </a:spcBef>
                <a:spcAft>
                  <a:spcPts val="395"/>
                </a:spcAft>
                <a:buClrTx/>
                <a:buSzTx/>
                <a:buFontTx/>
                <a:buNone/>
                <a:tabLst/>
                <a:defRPr/>
              </a:pPr>
              <a:r>
                <a:rPr kumimoji="0" lang="en-US" altLang="zh-CN" sz="895" b="0" i="0" u="none" strike="noStrike" kern="1200" cap="none" spc="0" normalizeH="0" baseline="0" noProof="0" dirty="0">
                  <a:ln>
                    <a:noFill/>
                  </a:ln>
                  <a:solidFill>
                    <a:srgbClr val="A5B4C2"/>
                  </a:solidFill>
                  <a:effectLst/>
                  <a:uLnTx/>
                  <a:uFillTx/>
                  <a:latin typeface="Arial" panose="020B0604020202020204" pitchFamily="34" charset="0"/>
                  <a:ea typeface="等线" panose="02010600030101010101" pitchFamily="2" charset="-122"/>
                  <a:cs typeface="Arial" panose="020B0604020202020204" pitchFamily="34" charset="0"/>
                </a:rPr>
                <a:t> ROM</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1BFDB70-5750-2454-8CF8-3E5D08753E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矩形 4"/>
          <p:cNvSpPr/>
          <p:nvPr/>
        </p:nvSpPr>
        <p:spPr>
          <a:xfrm>
            <a:off x="612961" y="5704863"/>
            <a:ext cx="7294288" cy="535531"/>
          </a:xfrm>
          <a:prstGeom prst="rect">
            <a:avLst/>
          </a:prstGeom>
        </p:spPr>
        <p:txBody>
          <a:bodyPr wrap="square">
            <a:spAutoFit/>
          </a:bodyPr>
          <a:lstStyle/>
          <a:p>
            <a:pPr marR="0" lvl="0" indent="0" fontAlgn="auto">
              <a:lnSpc>
                <a:spcPct val="90000"/>
              </a:lnSpc>
              <a:spcBef>
                <a:spcPct val="0"/>
              </a:spcBef>
              <a:spcAft>
                <a:spcPts val="0"/>
              </a:spcAft>
              <a:buClrTx/>
              <a:buSzTx/>
              <a:buFontTx/>
              <a:buNone/>
              <a:tabLst/>
              <a:defRPr/>
            </a:pPr>
            <a:r>
              <a:rPr lang="en-US" altLang="zh-CN" sz="3200" b="1" dirty="0">
                <a:solidFill>
                  <a:schemeClr val="bg1"/>
                </a:solidFill>
                <a:latin typeface="Arial" panose="020B0604020202020204" pitchFamily="34" charset="0"/>
                <a:ea typeface="等线" panose="02010600030101010101" pitchFamily="2" charset="-122"/>
                <a:cs typeface="Arial" panose="020B0604020202020204" pitchFamily="34" charset="0"/>
              </a:rPr>
              <a:t>Master Long-lasting Battery Life</a:t>
            </a:r>
          </a:p>
        </p:txBody>
      </p:sp>
      <p:sp>
        <p:nvSpPr>
          <p:cNvPr id="6" name="矩形 5"/>
          <p:cNvSpPr/>
          <p:nvPr/>
        </p:nvSpPr>
        <p:spPr>
          <a:xfrm>
            <a:off x="612961" y="5005784"/>
            <a:ext cx="4821852" cy="564257"/>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1290" b="0" i="0" u="none" strike="noStrike" kern="1200" cap="none" spc="0" normalizeH="0" baseline="0" noProof="0" dirty="0">
                <a:ln>
                  <a:noFill/>
                </a:ln>
                <a:solidFill>
                  <a:schemeClr val="bg1">
                    <a:lumMod val="75000"/>
                  </a:schemeClr>
                </a:solidFill>
                <a:effectLst/>
                <a:uLnTx/>
                <a:uFillTx/>
                <a:latin typeface="Arial" panose="020B0604020202020204" pitchFamily="34" charset="0"/>
                <a:ea typeface="等线" panose="02010600030101010101" pitchFamily="2" charset="-122"/>
                <a:cs typeface="Arial" panose="020B0604020202020204" pitchFamily="34" charset="0"/>
              </a:rPr>
              <a:t>With advanced power-saving system and ultra battery endurance, saving power intelligently to extend battery life.</a:t>
            </a:r>
            <a:endParaRPr kumimoji="0" lang="zh-CN" altLang="en-US" sz="1290" b="0" i="0" u="none" strike="noStrike" kern="1200" cap="none" spc="0" normalizeH="0" baseline="0" noProof="0" dirty="0">
              <a:ln>
                <a:noFill/>
              </a:ln>
              <a:solidFill>
                <a:schemeClr val="bg1">
                  <a:lumMod val="75000"/>
                </a:schemeClr>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 name="矩形 2">
            <a:extLst>
              <a:ext uri="{FF2B5EF4-FFF2-40B4-BE49-F238E27FC236}">
                <a16:creationId xmlns:a16="http://schemas.microsoft.com/office/drawing/2014/main" id="{CB68AA3C-F480-05F6-C464-3727DADF972F}"/>
              </a:ext>
            </a:extLst>
          </p:cNvPr>
          <p:cNvSpPr/>
          <p:nvPr/>
        </p:nvSpPr>
        <p:spPr>
          <a:xfrm>
            <a:off x="612961" y="4501118"/>
            <a:ext cx="3085933" cy="404598"/>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A5B4C2"/>
                </a:solidFill>
                <a:effectLst/>
                <a:uLnTx/>
                <a:uFillTx/>
                <a:latin typeface="Arial" panose="020B0604020202020204" pitchFamily="34" charset="0"/>
                <a:ea typeface="等线" panose="02010600030101010101" pitchFamily="2" charset="-122"/>
                <a:cs typeface="Arial" panose="020B0604020202020204" pitchFamily="34" charset="0"/>
              </a:rPr>
              <a:t>10W</a:t>
            </a:r>
            <a:r>
              <a:rPr lang="en-US" altLang="zh-CN" b="1" dirty="0">
                <a:solidFill>
                  <a:srgbClr val="A5B4C2"/>
                </a:solidFill>
                <a:latin typeface="Arial" panose="020B0604020202020204" pitchFamily="34" charset="0"/>
                <a:ea typeface="等线" panose="02010600030101010101" pitchFamily="2" charset="-122"/>
                <a:cs typeface="Arial" panose="020B0604020202020204" pitchFamily="34" charset="0"/>
              </a:rPr>
              <a:t>  Type-C</a:t>
            </a:r>
            <a:r>
              <a:rPr lang="zh-CN" altLang="en-US" b="1" dirty="0">
                <a:solidFill>
                  <a:srgbClr val="A5B4C2"/>
                </a:solidFill>
                <a:latin typeface="Arial" panose="020B0604020202020204" pitchFamily="34" charset="0"/>
                <a:ea typeface="等线" panose="02010600030101010101" pitchFamily="2" charset="-122"/>
                <a:cs typeface="Arial" panose="020B0604020202020204" pitchFamily="34" charset="0"/>
              </a:rPr>
              <a:t> </a:t>
            </a:r>
            <a:r>
              <a:rPr lang="en-US" altLang="zh-CN" b="1" dirty="0">
                <a:solidFill>
                  <a:srgbClr val="A5B4C2"/>
                </a:solidFill>
                <a:latin typeface="Arial" panose="020B0604020202020204" pitchFamily="34" charset="0"/>
                <a:ea typeface="等线" panose="02010600030101010101" pitchFamily="2" charset="-122"/>
                <a:cs typeface="Arial" panose="020B0604020202020204" pitchFamily="34" charset="0"/>
              </a:rPr>
              <a:t>Charging</a:t>
            </a:r>
            <a:endParaRPr kumimoji="0" lang="zh-CN" altLang="en-US" b="1" i="0" u="none" strike="noStrike" kern="1200" cap="none" spc="0" normalizeH="0" baseline="0" noProof="0" dirty="0">
              <a:ln>
                <a:noFill/>
              </a:ln>
              <a:solidFill>
                <a:srgbClr val="A5B4C2"/>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7" name="图片 6" descr="图片包含 形状&#10;&#10;描述已自动生成">
            <a:extLst>
              <a:ext uri="{FF2B5EF4-FFF2-40B4-BE49-F238E27FC236}">
                <a16:creationId xmlns:a16="http://schemas.microsoft.com/office/drawing/2014/main" id="{4434AEF6-3C9E-B436-C41B-5061884A9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079" y="152401"/>
            <a:ext cx="8789773" cy="6705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424363"/>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文本框 8"/>
          <p:cNvSpPr txBox="1"/>
          <p:nvPr/>
        </p:nvSpPr>
        <p:spPr>
          <a:xfrm>
            <a:off x="1199241" y="1259722"/>
            <a:ext cx="2478249" cy="9217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rPr>
              <a:t>5MP</a:t>
            </a:r>
            <a:r>
              <a:rPr kumimoji="0" lang="en-US" altLang="zh-CN" sz="219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Front</a:t>
            </a:r>
            <a:endParaRPr kumimoji="0" lang="zh-CN" altLang="en-US" sz="219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19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Camera</a:t>
            </a:r>
            <a:endParaRPr kumimoji="0" lang="zh-CN" altLang="en-US" sz="219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cxnSp>
        <p:nvCxnSpPr>
          <p:cNvPr id="18" name="直接连接符 17"/>
          <p:cNvCxnSpPr>
            <a:cxnSpLocks/>
          </p:cNvCxnSpPr>
          <p:nvPr/>
        </p:nvCxnSpPr>
        <p:spPr>
          <a:xfrm>
            <a:off x="3475320" y="1562576"/>
            <a:ext cx="1249080" cy="1056799"/>
          </a:xfrm>
          <a:prstGeom prst="line">
            <a:avLst/>
          </a:prstGeom>
          <a:ln>
            <a:solidFill>
              <a:srgbClr val="7B7B7B"/>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743800" y="1562576"/>
            <a:ext cx="731520" cy="0"/>
          </a:xfrm>
          <a:prstGeom prst="line">
            <a:avLst/>
          </a:prstGeom>
          <a:ln>
            <a:solidFill>
              <a:srgbClr val="7B7B7B"/>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cxnSpLocks/>
          </p:cNvCxnSpPr>
          <p:nvPr/>
        </p:nvCxnSpPr>
        <p:spPr>
          <a:xfrm flipV="1">
            <a:off x="7216140" y="1511244"/>
            <a:ext cx="2073910" cy="326364"/>
          </a:xfrm>
          <a:prstGeom prst="line">
            <a:avLst/>
          </a:prstGeom>
          <a:ln>
            <a:solidFill>
              <a:srgbClr val="7B7B7B"/>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E59A4439-8DEF-4B8E-B7B4-C2FDB746FB98}"/>
              </a:ext>
            </a:extLst>
          </p:cNvPr>
          <p:cNvSpPr txBox="1"/>
          <p:nvPr/>
        </p:nvSpPr>
        <p:spPr>
          <a:xfrm>
            <a:off x="9543315" y="1132800"/>
            <a:ext cx="2221442" cy="841769"/>
          </a:xfrm>
          <a:prstGeom prst="rect">
            <a:avLst/>
          </a:prstGeom>
          <a:noFill/>
        </p:spPr>
        <p:txBody>
          <a:bodyPr wrap="square" rtlCol="0">
            <a:spAutoFit/>
          </a:bodyPr>
          <a:lstStyle/>
          <a:p>
            <a:pPr>
              <a:lnSpc>
                <a:spcPct val="90000"/>
              </a:lnSpc>
              <a:spcBef>
                <a:spcPct val="0"/>
              </a:spcBef>
              <a:defRPr/>
            </a:pPr>
            <a:r>
              <a:rPr lang="en-US" altLang="zh-CN" sz="32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rPr>
              <a:t>13MP</a:t>
            </a:r>
            <a:endParaRPr lang="zh-CN" altLang="en-US" sz="3200" b="1" dirty="0">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9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Clear Camera</a:t>
            </a:r>
          </a:p>
        </p:txBody>
      </p:sp>
      <p:cxnSp>
        <p:nvCxnSpPr>
          <p:cNvPr id="12" name="直接连接符 11">
            <a:extLst>
              <a:ext uri="{FF2B5EF4-FFF2-40B4-BE49-F238E27FC236}">
                <a16:creationId xmlns:a16="http://schemas.microsoft.com/office/drawing/2014/main" id="{D830D769-4BC5-FAC9-3544-A8300EBA49DE}"/>
              </a:ext>
            </a:extLst>
          </p:cNvPr>
          <p:cNvCxnSpPr/>
          <p:nvPr/>
        </p:nvCxnSpPr>
        <p:spPr>
          <a:xfrm>
            <a:off x="9290050" y="1511244"/>
            <a:ext cx="281046" cy="0"/>
          </a:xfrm>
          <a:prstGeom prst="line">
            <a:avLst/>
          </a:prstGeom>
          <a:ln>
            <a:solidFill>
              <a:srgbClr val="7B7B7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21C0827-FF85-AB08-F4AF-B7AC6AAA36AB}"/>
              </a:ext>
            </a:extLst>
          </p:cNvPr>
          <p:cNvSpPr txBox="1"/>
          <p:nvPr/>
        </p:nvSpPr>
        <p:spPr>
          <a:xfrm>
            <a:off x="2354580" y="612911"/>
            <a:ext cx="7482840" cy="535531"/>
          </a:xfrm>
          <a:prstGeom prst="rect">
            <a:avLst/>
          </a:prstGeom>
          <a:noFill/>
        </p:spPr>
        <p:txBody>
          <a:bodyPr wrap="square" rtlCol="0">
            <a:spAutoFit/>
          </a:bodyPr>
          <a:lstStyle/>
          <a:p>
            <a:pPr algn="ctr">
              <a:lnSpc>
                <a:spcPct val="90000"/>
              </a:lnSpc>
              <a:spcBef>
                <a:spcPct val="0"/>
              </a:spcBef>
              <a:defRPr/>
            </a:pPr>
            <a:r>
              <a:rPr lang="en-US" altLang="zh-CN" sz="3200" b="1" noProof="1">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sym typeface="+mn-ea"/>
              </a:rPr>
              <a:t>Unlock Your Wonderful Adventure</a:t>
            </a:r>
          </a:p>
        </p:txBody>
      </p:sp>
      <p:sp>
        <p:nvSpPr>
          <p:cNvPr id="5" name="文本框 4">
            <a:extLst>
              <a:ext uri="{FF2B5EF4-FFF2-40B4-BE49-F238E27FC236}">
                <a16:creationId xmlns:a16="http://schemas.microsoft.com/office/drawing/2014/main" id="{E5E09798-B2E9-B316-22C8-C5C53D1D89E3}"/>
              </a:ext>
            </a:extLst>
          </p:cNvPr>
          <p:cNvSpPr txBox="1"/>
          <p:nvPr/>
        </p:nvSpPr>
        <p:spPr>
          <a:xfrm>
            <a:off x="1587923" y="1474595"/>
            <a:ext cx="3748314" cy="732508"/>
          </a:xfrm>
          <a:prstGeom prst="rect">
            <a:avLst/>
          </a:prstGeom>
          <a:noFill/>
        </p:spPr>
        <p:txBody>
          <a:bodyPr wrap="square" rtlCol="0">
            <a:spAutoFit/>
          </a:bodyPr>
          <a:lstStyle/>
          <a:p>
            <a:pPr algn="ctr">
              <a:lnSpc>
                <a:spcPct val="90000"/>
              </a:lnSpc>
              <a:spcBef>
                <a:spcPct val="0"/>
              </a:spcBef>
              <a:defRPr/>
            </a:pPr>
            <a:r>
              <a:rPr lang="en-US" altLang="zh-CN" sz="2400" b="1" noProof="1">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sym typeface="+mn-ea"/>
              </a:rPr>
              <a:t>Face Unlock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5E6266"/>
                </a:solidFill>
                <a:effectLst/>
                <a:uLnTx/>
                <a:uFillTx/>
                <a:latin typeface="Arial" panose="020B0604020202020204" pitchFamily="34" charset="0"/>
                <a:ea typeface="等线" panose="02010600030101010101" pitchFamily="2" charset="-122"/>
                <a:cs typeface="Arial" panose="020B0604020202020204" pitchFamily="34" charset="0"/>
              </a:rPr>
              <a:t>at One Glance</a:t>
            </a:r>
          </a:p>
        </p:txBody>
      </p:sp>
      <p:sp>
        <p:nvSpPr>
          <p:cNvPr id="6" name="文本框 5">
            <a:extLst>
              <a:ext uri="{FF2B5EF4-FFF2-40B4-BE49-F238E27FC236}">
                <a16:creationId xmlns:a16="http://schemas.microsoft.com/office/drawing/2014/main" id="{EBF6FD7A-42B5-AA17-8CFD-4ECD5CF0C439}"/>
              </a:ext>
            </a:extLst>
          </p:cNvPr>
          <p:cNvSpPr txBox="1"/>
          <p:nvPr/>
        </p:nvSpPr>
        <p:spPr>
          <a:xfrm>
            <a:off x="7475081" y="1474595"/>
            <a:ext cx="2509676" cy="732508"/>
          </a:xfrm>
          <a:prstGeom prst="rect">
            <a:avLst/>
          </a:prstGeom>
          <a:noFill/>
        </p:spPr>
        <p:txBody>
          <a:bodyPr wrap="square" rtlCol="0">
            <a:spAutoFit/>
          </a:bodyPr>
          <a:lstStyle/>
          <a:p>
            <a:pPr algn="ctr">
              <a:lnSpc>
                <a:spcPct val="90000"/>
              </a:lnSpc>
              <a:spcBef>
                <a:spcPct val="0"/>
              </a:spcBef>
              <a:defRPr/>
            </a:pPr>
            <a:r>
              <a:rPr lang="en-US" altLang="zh-CN" sz="2400" b="1" noProof="1">
                <a:gradFill>
                  <a:gsLst>
                    <a:gs pos="0">
                      <a:srgbClr val="DCEAF8"/>
                    </a:gs>
                    <a:gs pos="77000">
                      <a:srgbClr val="476378"/>
                    </a:gs>
                  </a:gsLst>
                  <a:lin ang="3600000" scaled="0"/>
                </a:gradFill>
                <a:latin typeface="Arial" panose="020B0604020202020204" pitchFamily="34" charset="0"/>
                <a:ea typeface="等线" panose="02010600030101010101" pitchFamily="2" charset="-122"/>
                <a:cs typeface="Arial" panose="020B0604020202020204" pitchFamily="34" charset="0"/>
                <a:sym typeface="+mn-ea"/>
              </a:rPr>
              <a:t>Side-mounted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5E6266"/>
                </a:solidFill>
                <a:effectLst/>
                <a:uLnTx/>
                <a:uFillTx/>
                <a:latin typeface="Arial" panose="020B0604020202020204" pitchFamily="34" charset="0"/>
                <a:ea typeface="等线" panose="02010600030101010101" pitchFamily="2" charset="-122"/>
                <a:cs typeface="Arial" panose="020B0604020202020204" pitchFamily="34" charset="0"/>
              </a:rPr>
              <a:t>Fingerprint Unlock</a:t>
            </a:r>
          </a:p>
        </p:txBody>
      </p:sp>
      <p:pic>
        <p:nvPicPr>
          <p:cNvPr id="8" name="图片 7">
            <a:extLst>
              <a:ext uri="{FF2B5EF4-FFF2-40B4-BE49-F238E27FC236}">
                <a16:creationId xmlns:a16="http://schemas.microsoft.com/office/drawing/2014/main" id="{61F12F8E-8136-72E2-F455-F6CBCC9E1C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36654" y="2384858"/>
            <a:ext cx="4786531" cy="3581973"/>
          </a:xfrm>
          <a:prstGeom prst="rect">
            <a:avLst/>
          </a:prstGeom>
        </p:spPr>
      </p:pic>
      <p:grpSp>
        <p:nvGrpSpPr>
          <p:cNvPr id="25" name="组合 24">
            <a:extLst>
              <a:ext uri="{FF2B5EF4-FFF2-40B4-BE49-F238E27FC236}">
                <a16:creationId xmlns:a16="http://schemas.microsoft.com/office/drawing/2014/main" id="{796F969A-4257-683F-DBD2-C5F0F95C5B1B}"/>
              </a:ext>
            </a:extLst>
          </p:cNvPr>
          <p:cNvGrpSpPr/>
          <p:nvPr/>
        </p:nvGrpSpPr>
        <p:grpSpPr>
          <a:xfrm rot="10800000">
            <a:off x="8130148" y="3957960"/>
            <a:ext cx="251460" cy="251460"/>
            <a:chOff x="7611108" y="4186300"/>
            <a:chExt cx="251460" cy="251460"/>
          </a:xfrm>
          <a:solidFill>
            <a:srgbClr val="5A7084">
              <a:alpha val="40000"/>
            </a:srgbClr>
          </a:solidFill>
        </p:grpSpPr>
        <p:sp>
          <p:nvSpPr>
            <p:cNvPr id="26" name="椭圆 25">
              <a:extLst>
                <a:ext uri="{FF2B5EF4-FFF2-40B4-BE49-F238E27FC236}">
                  <a16:creationId xmlns:a16="http://schemas.microsoft.com/office/drawing/2014/main" id="{89649629-4D5C-73A8-8240-9E5ECF8A9622}"/>
                </a:ext>
              </a:extLst>
            </p:cNvPr>
            <p:cNvSpPr/>
            <p:nvPr/>
          </p:nvSpPr>
          <p:spPr>
            <a:xfrm>
              <a:off x="7611108" y="4186300"/>
              <a:ext cx="251460" cy="2514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椭圆 26">
              <a:extLst>
                <a:ext uri="{FF2B5EF4-FFF2-40B4-BE49-F238E27FC236}">
                  <a16:creationId xmlns:a16="http://schemas.microsoft.com/office/drawing/2014/main" id="{0A9D43E3-585D-6F2A-2611-D859BDEB0FA0}"/>
                </a:ext>
              </a:extLst>
            </p:cNvPr>
            <p:cNvSpPr/>
            <p:nvPr/>
          </p:nvSpPr>
          <p:spPr>
            <a:xfrm>
              <a:off x="7683341" y="4258533"/>
              <a:ext cx="106995" cy="106995"/>
            </a:xfrm>
            <a:prstGeom prst="ellipse">
              <a:avLst/>
            </a:prstGeom>
            <a:solidFill>
              <a:srgbClr val="5A708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cxnSp>
        <p:nvCxnSpPr>
          <p:cNvPr id="28" name="直接连接符 27">
            <a:extLst>
              <a:ext uri="{FF2B5EF4-FFF2-40B4-BE49-F238E27FC236}">
                <a16:creationId xmlns:a16="http://schemas.microsoft.com/office/drawing/2014/main" id="{E10FA029-BFDD-9E07-946F-151877B61FED}"/>
              </a:ext>
            </a:extLst>
          </p:cNvPr>
          <p:cNvCxnSpPr>
            <a:cxnSpLocks/>
          </p:cNvCxnSpPr>
          <p:nvPr/>
        </p:nvCxnSpPr>
        <p:spPr>
          <a:xfrm flipH="1">
            <a:off x="7767707" y="4086730"/>
            <a:ext cx="488170" cy="0"/>
          </a:xfrm>
          <a:prstGeom prst="line">
            <a:avLst/>
          </a:prstGeom>
          <a:ln>
            <a:solidFill>
              <a:srgbClr val="5A7084"/>
            </a:solidFill>
          </a:ln>
        </p:spPr>
        <p:style>
          <a:lnRef idx="1">
            <a:schemeClr val="accent1"/>
          </a:lnRef>
          <a:fillRef idx="0">
            <a:schemeClr val="accent1"/>
          </a:fillRef>
          <a:effectRef idx="0">
            <a:schemeClr val="accent1"/>
          </a:effectRef>
          <a:fontRef idx="minor">
            <a:schemeClr val="tx1"/>
          </a:fontRef>
        </p:style>
      </p:cxnSp>
      <p:grpSp>
        <p:nvGrpSpPr>
          <p:cNvPr id="29" name="组合 28">
            <a:extLst>
              <a:ext uri="{FF2B5EF4-FFF2-40B4-BE49-F238E27FC236}">
                <a16:creationId xmlns:a16="http://schemas.microsoft.com/office/drawing/2014/main" id="{66953DF6-F9C5-E0FA-2891-9A4287D42887}"/>
              </a:ext>
            </a:extLst>
          </p:cNvPr>
          <p:cNvGrpSpPr/>
          <p:nvPr/>
        </p:nvGrpSpPr>
        <p:grpSpPr>
          <a:xfrm rot="10800000">
            <a:off x="6806723" y="3717345"/>
            <a:ext cx="906360" cy="839684"/>
            <a:chOff x="8894865" y="3427516"/>
            <a:chExt cx="906360" cy="839684"/>
          </a:xfrm>
        </p:grpSpPr>
        <p:grpSp>
          <p:nvGrpSpPr>
            <p:cNvPr id="30" name="组合 29">
              <a:extLst>
                <a:ext uri="{FF2B5EF4-FFF2-40B4-BE49-F238E27FC236}">
                  <a16:creationId xmlns:a16="http://schemas.microsoft.com/office/drawing/2014/main" id="{468827A3-23CE-CDDD-B1B3-E42C4571204C}"/>
                </a:ext>
              </a:extLst>
            </p:cNvPr>
            <p:cNvGrpSpPr/>
            <p:nvPr/>
          </p:nvGrpSpPr>
          <p:grpSpPr>
            <a:xfrm>
              <a:off x="8894865" y="3427516"/>
              <a:ext cx="211440" cy="239609"/>
              <a:chOff x="8942085" y="3427516"/>
              <a:chExt cx="211440" cy="239609"/>
            </a:xfrm>
          </p:grpSpPr>
          <p:cxnSp>
            <p:nvCxnSpPr>
              <p:cNvPr id="42" name="直接连接符 41">
                <a:extLst>
                  <a:ext uri="{FF2B5EF4-FFF2-40B4-BE49-F238E27FC236}">
                    <a16:creationId xmlns:a16="http://schemas.microsoft.com/office/drawing/2014/main" id="{82912727-9339-C191-FC53-80F8D60A0605}"/>
                  </a:ext>
                </a:extLst>
              </p:cNvPr>
              <p:cNvCxnSpPr>
                <a:cxnSpLocks/>
              </p:cNvCxnSpPr>
              <p:nvPr/>
            </p:nvCxnSpPr>
            <p:spPr>
              <a:xfrm flipV="1">
                <a:off x="8942085" y="3429000"/>
                <a:ext cx="0" cy="238125"/>
              </a:xfrm>
              <a:prstGeom prst="line">
                <a:avLst/>
              </a:prstGeom>
              <a:ln w="28575">
                <a:solidFill>
                  <a:srgbClr val="5A7084"/>
                </a:soli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E61763BF-A63F-4A89-2DE1-514AA8767032}"/>
                  </a:ext>
                </a:extLst>
              </p:cNvPr>
              <p:cNvCxnSpPr>
                <a:cxnSpLocks/>
              </p:cNvCxnSpPr>
              <p:nvPr/>
            </p:nvCxnSpPr>
            <p:spPr>
              <a:xfrm flipH="1">
                <a:off x="8942085" y="3427516"/>
                <a:ext cx="211440" cy="0"/>
              </a:xfrm>
              <a:prstGeom prst="line">
                <a:avLst/>
              </a:prstGeom>
              <a:ln w="28575">
                <a:solidFill>
                  <a:srgbClr val="5A7084"/>
                </a:solidFill>
              </a:ln>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240C7369-0AA1-7470-1DD5-7000D05112FF}"/>
                </a:ext>
              </a:extLst>
            </p:cNvPr>
            <p:cNvGrpSpPr/>
            <p:nvPr/>
          </p:nvGrpSpPr>
          <p:grpSpPr>
            <a:xfrm rot="10800000">
              <a:off x="9589785" y="4027591"/>
              <a:ext cx="211440" cy="239609"/>
              <a:chOff x="8942085" y="4027591"/>
              <a:chExt cx="211440" cy="239609"/>
            </a:xfrm>
          </p:grpSpPr>
          <p:cxnSp>
            <p:nvCxnSpPr>
              <p:cNvPr id="40" name="直接连接符 39">
                <a:extLst>
                  <a:ext uri="{FF2B5EF4-FFF2-40B4-BE49-F238E27FC236}">
                    <a16:creationId xmlns:a16="http://schemas.microsoft.com/office/drawing/2014/main" id="{B24BBB04-2AF1-D1DE-1E35-691CAA15937D}"/>
                  </a:ext>
                </a:extLst>
              </p:cNvPr>
              <p:cNvCxnSpPr>
                <a:cxnSpLocks/>
              </p:cNvCxnSpPr>
              <p:nvPr/>
            </p:nvCxnSpPr>
            <p:spPr>
              <a:xfrm flipV="1">
                <a:off x="8942085" y="4029075"/>
                <a:ext cx="0" cy="238125"/>
              </a:xfrm>
              <a:prstGeom prst="line">
                <a:avLst/>
              </a:prstGeom>
              <a:ln w="28575">
                <a:solidFill>
                  <a:srgbClr val="5A7084"/>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CC32F24F-3BE7-50CB-B84F-4DA4F81AA825}"/>
                  </a:ext>
                </a:extLst>
              </p:cNvPr>
              <p:cNvCxnSpPr>
                <a:cxnSpLocks/>
              </p:cNvCxnSpPr>
              <p:nvPr/>
            </p:nvCxnSpPr>
            <p:spPr>
              <a:xfrm flipH="1">
                <a:off x="8942085" y="4027591"/>
                <a:ext cx="211440" cy="0"/>
              </a:xfrm>
              <a:prstGeom prst="line">
                <a:avLst/>
              </a:prstGeom>
              <a:ln w="28575">
                <a:solidFill>
                  <a:srgbClr val="5A7084"/>
                </a:solidFill>
              </a:ln>
            </p:spPr>
            <p:style>
              <a:lnRef idx="1">
                <a:schemeClr val="accent1"/>
              </a:lnRef>
              <a:fillRef idx="0">
                <a:schemeClr val="accent1"/>
              </a:fillRef>
              <a:effectRef idx="0">
                <a:schemeClr val="accent1"/>
              </a:effectRef>
              <a:fontRef idx="minor">
                <a:schemeClr val="tx1"/>
              </a:fontRef>
            </p:style>
          </p:cxnSp>
        </p:grpSp>
        <p:grpSp>
          <p:nvGrpSpPr>
            <p:cNvPr id="32" name="组合 31">
              <a:extLst>
                <a:ext uri="{FF2B5EF4-FFF2-40B4-BE49-F238E27FC236}">
                  <a16:creationId xmlns:a16="http://schemas.microsoft.com/office/drawing/2014/main" id="{69FBE889-3438-54F9-4B3B-18AD04A29EE5}"/>
                </a:ext>
              </a:extLst>
            </p:cNvPr>
            <p:cNvGrpSpPr/>
            <p:nvPr/>
          </p:nvGrpSpPr>
          <p:grpSpPr>
            <a:xfrm rot="5400000">
              <a:off x="9575700" y="3413432"/>
              <a:ext cx="211440" cy="239609"/>
              <a:chOff x="8942085" y="3427516"/>
              <a:chExt cx="211440" cy="239609"/>
            </a:xfrm>
          </p:grpSpPr>
          <p:cxnSp>
            <p:nvCxnSpPr>
              <p:cNvPr id="36" name="直接连接符 35">
                <a:extLst>
                  <a:ext uri="{FF2B5EF4-FFF2-40B4-BE49-F238E27FC236}">
                    <a16:creationId xmlns:a16="http://schemas.microsoft.com/office/drawing/2014/main" id="{1E8B87CF-0792-0E0C-658B-75E966CF4CF5}"/>
                  </a:ext>
                </a:extLst>
              </p:cNvPr>
              <p:cNvCxnSpPr>
                <a:cxnSpLocks/>
              </p:cNvCxnSpPr>
              <p:nvPr/>
            </p:nvCxnSpPr>
            <p:spPr>
              <a:xfrm flipV="1">
                <a:off x="8942085" y="3429000"/>
                <a:ext cx="0" cy="238125"/>
              </a:xfrm>
              <a:prstGeom prst="line">
                <a:avLst/>
              </a:prstGeom>
              <a:ln w="28575">
                <a:solidFill>
                  <a:srgbClr val="5A7084"/>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F1F4F84E-2E3E-6600-E292-9A95B8DD1417}"/>
                  </a:ext>
                </a:extLst>
              </p:cNvPr>
              <p:cNvCxnSpPr>
                <a:cxnSpLocks/>
              </p:cNvCxnSpPr>
              <p:nvPr/>
            </p:nvCxnSpPr>
            <p:spPr>
              <a:xfrm flipH="1">
                <a:off x="8942085" y="3427516"/>
                <a:ext cx="211440" cy="0"/>
              </a:xfrm>
              <a:prstGeom prst="line">
                <a:avLst/>
              </a:prstGeom>
              <a:ln w="28575">
                <a:solidFill>
                  <a:srgbClr val="5A7084"/>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D99A4650-E503-9E48-159C-CDE97E023678}"/>
                </a:ext>
              </a:extLst>
            </p:cNvPr>
            <p:cNvGrpSpPr/>
            <p:nvPr/>
          </p:nvGrpSpPr>
          <p:grpSpPr>
            <a:xfrm rot="16200000">
              <a:off x="8908950" y="4041675"/>
              <a:ext cx="211440" cy="239609"/>
              <a:chOff x="8942085" y="4027591"/>
              <a:chExt cx="211440" cy="239609"/>
            </a:xfrm>
          </p:grpSpPr>
          <p:cxnSp>
            <p:nvCxnSpPr>
              <p:cNvPr id="34" name="直接连接符 33">
                <a:extLst>
                  <a:ext uri="{FF2B5EF4-FFF2-40B4-BE49-F238E27FC236}">
                    <a16:creationId xmlns:a16="http://schemas.microsoft.com/office/drawing/2014/main" id="{9BB4E28C-FD87-CBFB-86B7-46EFDC7BE392}"/>
                  </a:ext>
                </a:extLst>
              </p:cNvPr>
              <p:cNvCxnSpPr>
                <a:cxnSpLocks/>
              </p:cNvCxnSpPr>
              <p:nvPr/>
            </p:nvCxnSpPr>
            <p:spPr>
              <a:xfrm flipV="1">
                <a:off x="8942085" y="4029075"/>
                <a:ext cx="0" cy="238125"/>
              </a:xfrm>
              <a:prstGeom prst="line">
                <a:avLst/>
              </a:prstGeom>
              <a:ln w="28575">
                <a:solidFill>
                  <a:srgbClr val="5A7084"/>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78F761D3-8574-D3DA-9CDA-17A845E7CB87}"/>
                  </a:ext>
                </a:extLst>
              </p:cNvPr>
              <p:cNvCxnSpPr>
                <a:cxnSpLocks/>
              </p:cNvCxnSpPr>
              <p:nvPr/>
            </p:nvCxnSpPr>
            <p:spPr>
              <a:xfrm flipH="1">
                <a:off x="8942085" y="4027591"/>
                <a:ext cx="211440" cy="0"/>
              </a:xfrm>
              <a:prstGeom prst="line">
                <a:avLst/>
              </a:prstGeom>
              <a:ln w="28575">
                <a:solidFill>
                  <a:srgbClr val="5A7084"/>
                </a:solidFill>
              </a:ln>
            </p:spPr>
            <p:style>
              <a:lnRef idx="1">
                <a:schemeClr val="accent1"/>
              </a:lnRef>
              <a:fillRef idx="0">
                <a:schemeClr val="accent1"/>
              </a:fillRef>
              <a:effectRef idx="0">
                <a:schemeClr val="accent1"/>
              </a:effectRef>
              <a:fontRef idx="minor">
                <a:schemeClr val="tx1"/>
              </a:fontRef>
            </p:style>
          </p:cxnSp>
        </p:grpSp>
      </p:grpSp>
      <p:grpSp>
        <p:nvGrpSpPr>
          <p:cNvPr id="67" name="组合 66">
            <a:extLst>
              <a:ext uri="{FF2B5EF4-FFF2-40B4-BE49-F238E27FC236}">
                <a16:creationId xmlns:a16="http://schemas.microsoft.com/office/drawing/2014/main" id="{60346C2F-F8C0-17C3-DCDE-DC4FB3379ED1}"/>
              </a:ext>
            </a:extLst>
          </p:cNvPr>
          <p:cNvGrpSpPr/>
          <p:nvPr/>
        </p:nvGrpSpPr>
        <p:grpSpPr>
          <a:xfrm>
            <a:off x="7083705" y="3655627"/>
            <a:ext cx="359385" cy="963119"/>
            <a:chOff x="6038850" y="3271837"/>
            <a:chExt cx="117538" cy="314991"/>
          </a:xfrm>
          <a:gradFill>
            <a:gsLst>
              <a:gs pos="0">
                <a:srgbClr val="23496F"/>
              </a:gs>
              <a:gs pos="55000">
                <a:srgbClr val="23496F"/>
              </a:gs>
            </a:gsLst>
            <a:lin ang="2700000" scaled="1"/>
          </a:gradFill>
        </p:grpSpPr>
        <p:sp>
          <p:nvSpPr>
            <p:cNvPr id="68" name="任意多边形: 形状 67">
              <a:extLst>
                <a:ext uri="{FF2B5EF4-FFF2-40B4-BE49-F238E27FC236}">
                  <a16:creationId xmlns:a16="http://schemas.microsoft.com/office/drawing/2014/main" id="{D1C6DF9B-5DA9-B8C9-45BE-3C0505C0269C}"/>
                </a:ext>
              </a:extLst>
            </p:cNvPr>
            <p:cNvSpPr/>
            <p:nvPr/>
          </p:nvSpPr>
          <p:spPr>
            <a:xfrm>
              <a:off x="6038850" y="3271837"/>
              <a:ext cx="117538" cy="314991"/>
            </a:xfrm>
            <a:custGeom>
              <a:avLst/>
              <a:gdLst>
                <a:gd name="connsiteX0" fmla="*/ 58769 w 117538"/>
                <a:gd name="connsiteY0" fmla="*/ 314992 h 314991"/>
                <a:gd name="connsiteX1" fmla="*/ 0 w 117538"/>
                <a:gd name="connsiteY1" fmla="*/ 256223 h 314991"/>
                <a:gd name="connsiteX2" fmla="*/ 0 w 117538"/>
                <a:gd name="connsiteY2" fmla="*/ 58769 h 314991"/>
                <a:gd name="connsiteX3" fmla="*/ 58769 w 117538"/>
                <a:gd name="connsiteY3" fmla="*/ 0 h 314991"/>
                <a:gd name="connsiteX4" fmla="*/ 117539 w 117538"/>
                <a:gd name="connsiteY4" fmla="*/ 58769 h 314991"/>
                <a:gd name="connsiteX5" fmla="*/ 117539 w 117538"/>
                <a:gd name="connsiteY5" fmla="*/ 256223 h 314991"/>
                <a:gd name="connsiteX6" fmla="*/ 58769 w 117538"/>
                <a:gd name="connsiteY6" fmla="*/ 314992 h 314991"/>
                <a:gd name="connsiteX7" fmla="*/ 58769 w 117538"/>
                <a:gd name="connsiteY7" fmla="*/ 9525 h 314991"/>
                <a:gd name="connsiteX8" fmla="*/ 9525 w 117538"/>
                <a:gd name="connsiteY8" fmla="*/ 58769 h 314991"/>
                <a:gd name="connsiteX9" fmla="*/ 9525 w 117538"/>
                <a:gd name="connsiteY9" fmla="*/ 256223 h 314991"/>
                <a:gd name="connsiteX10" fmla="*/ 58769 w 117538"/>
                <a:gd name="connsiteY10" fmla="*/ 305467 h 314991"/>
                <a:gd name="connsiteX11" fmla="*/ 108014 w 117538"/>
                <a:gd name="connsiteY11" fmla="*/ 256223 h 314991"/>
                <a:gd name="connsiteX12" fmla="*/ 108014 w 117538"/>
                <a:gd name="connsiteY12" fmla="*/ 58769 h 314991"/>
                <a:gd name="connsiteX13" fmla="*/ 58769 w 117538"/>
                <a:gd name="connsiteY13" fmla="*/ 9525 h 31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538" h="314991">
                  <a:moveTo>
                    <a:pt x="58769" y="314992"/>
                  </a:moveTo>
                  <a:cubicBezTo>
                    <a:pt x="26384" y="314992"/>
                    <a:pt x="0" y="288608"/>
                    <a:pt x="0" y="256223"/>
                  </a:cubicBezTo>
                  <a:lnTo>
                    <a:pt x="0" y="58769"/>
                  </a:lnTo>
                  <a:cubicBezTo>
                    <a:pt x="0" y="26384"/>
                    <a:pt x="26384" y="0"/>
                    <a:pt x="58769" y="0"/>
                  </a:cubicBezTo>
                  <a:cubicBezTo>
                    <a:pt x="91154" y="0"/>
                    <a:pt x="117539" y="26384"/>
                    <a:pt x="117539" y="58769"/>
                  </a:cubicBezTo>
                  <a:lnTo>
                    <a:pt x="117539" y="256223"/>
                  </a:lnTo>
                  <a:cubicBezTo>
                    <a:pt x="117539" y="288608"/>
                    <a:pt x="91154" y="314992"/>
                    <a:pt x="58769" y="314992"/>
                  </a:cubicBezTo>
                  <a:close/>
                  <a:moveTo>
                    <a:pt x="58769" y="9525"/>
                  </a:moveTo>
                  <a:cubicBezTo>
                    <a:pt x="31623" y="9525"/>
                    <a:pt x="9525" y="31623"/>
                    <a:pt x="9525" y="58769"/>
                  </a:cubicBezTo>
                  <a:lnTo>
                    <a:pt x="9525" y="256223"/>
                  </a:lnTo>
                  <a:cubicBezTo>
                    <a:pt x="9525" y="283369"/>
                    <a:pt x="31623" y="305467"/>
                    <a:pt x="58769" y="305467"/>
                  </a:cubicBezTo>
                  <a:cubicBezTo>
                    <a:pt x="85916" y="305467"/>
                    <a:pt x="108014" y="283369"/>
                    <a:pt x="108014" y="256223"/>
                  </a:cubicBezTo>
                  <a:lnTo>
                    <a:pt x="108014" y="58769"/>
                  </a:lnTo>
                  <a:cubicBezTo>
                    <a:pt x="108014" y="31623"/>
                    <a:pt x="85916" y="9525"/>
                    <a:pt x="58769" y="9525"/>
                  </a:cubicBezTo>
                  <a:close/>
                </a:path>
              </a:pathLst>
            </a:custGeom>
            <a:grpFill/>
            <a:ln w="9525" cap="flat">
              <a:noFill/>
              <a:prstDash val="solid"/>
              <a:miter/>
            </a:ln>
          </p:spPr>
          <p:txBody>
            <a:bodyPr rtlCol="0" anchor="ctr"/>
            <a:lstStyle/>
            <a:p>
              <a:endParaRPr lang="zh-CN" altLang="en-US"/>
            </a:p>
          </p:txBody>
        </p:sp>
        <p:grpSp>
          <p:nvGrpSpPr>
            <p:cNvPr id="69" name="图形 27">
              <a:extLst>
                <a:ext uri="{FF2B5EF4-FFF2-40B4-BE49-F238E27FC236}">
                  <a16:creationId xmlns:a16="http://schemas.microsoft.com/office/drawing/2014/main" id="{8757D4E1-5C94-2155-8863-35FB85839F3C}"/>
                </a:ext>
              </a:extLst>
            </p:cNvPr>
            <p:cNvGrpSpPr/>
            <p:nvPr/>
          </p:nvGrpSpPr>
          <p:grpSpPr>
            <a:xfrm>
              <a:off x="6058852" y="3346227"/>
              <a:ext cx="78390" cy="157924"/>
              <a:chOff x="6058852" y="3346227"/>
              <a:chExt cx="78390" cy="157924"/>
            </a:xfrm>
            <a:grpFill/>
          </p:grpSpPr>
          <p:grpSp>
            <p:nvGrpSpPr>
              <p:cNvPr id="70" name="图形 27">
                <a:extLst>
                  <a:ext uri="{FF2B5EF4-FFF2-40B4-BE49-F238E27FC236}">
                    <a16:creationId xmlns:a16="http://schemas.microsoft.com/office/drawing/2014/main" id="{8837E255-B517-8C58-B7AE-9C164A2D0260}"/>
                  </a:ext>
                </a:extLst>
              </p:cNvPr>
              <p:cNvGrpSpPr/>
              <p:nvPr/>
            </p:nvGrpSpPr>
            <p:grpSpPr>
              <a:xfrm>
                <a:off x="6058852" y="3346227"/>
                <a:ext cx="77914" cy="95821"/>
                <a:chOff x="6058852" y="3346227"/>
                <a:chExt cx="77914" cy="95821"/>
              </a:xfrm>
              <a:grpFill/>
            </p:grpSpPr>
            <p:sp>
              <p:nvSpPr>
                <p:cNvPr id="75" name="任意多边形: 形状 74">
                  <a:extLst>
                    <a:ext uri="{FF2B5EF4-FFF2-40B4-BE49-F238E27FC236}">
                      <a16:creationId xmlns:a16="http://schemas.microsoft.com/office/drawing/2014/main" id="{6376EA7F-0E15-EA46-036C-6828B76097CC}"/>
                    </a:ext>
                  </a:extLst>
                </p:cNvPr>
                <p:cNvSpPr/>
                <p:nvPr/>
              </p:nvSpPr>
              <p:spPr>
                <a:xfrm>
                  <a:off x="6083045" y="3370230"/>
                  <a:ext cx="29908" cy="71818"/>
                </a:xfrm>
                <a:custGeom>
                  <a:avLst/>
                  <a:gdLst>
                    <a:gd name="connsiteX0" fmla="*/ 14764 w 29908"/>
                    <a:gd name="connsiteY0" fmla="*/ 71819 h 71818"/>
                    <a:gd name="connsiteX1" fmla="*/ 11811 w 29908"/>
                    <a:gd name="connsiteY1" fmla="*/ 68866 h 71818"/>
                    <a:gd name="connsiteX2" fmla="*/ 11811 w 29908"/>
                    <a:gd name="connsiteY2" fmla="*/ 62865 h 71818"/>
                    <a:gd name="connsiteX3" fmla="*/ 14764 w 29908"/>
                    <a:gd name="connsiteY3" fmla="*/ 59912 h 71818"/>
                    <a:gd name="connsiteX4" fmla="*/ 17717 w 29908"/>
                    <a:gd name="connsiteY4" fmla="*/ 62865 h 71818"/>
                    <a:gd name="connsiteX5" fmla="*/ 17717 w 29908"/>
                    <a:gd name="connsiteY5" fmla="*/ 68866 h 71818"/>
                    <a:gd name="connsiteX6" fmla="*/ 14764 w 29908"/>
                    <a:gd name="connsiteY6" fmla="*/ 71819 h 71818"/>
                    <a:gd name="connsiteX7" fmla="*/ 26765 w 29908"/>
                    <a:gd name="connsiteY7" fmla="*/ 17907 h 71818"/>
                    <a:gd name="connsiteX8" fmla="*/ 23813 w 29908"/>
                    <a:gd name="connsiteY8" fmla="*/ 14954 h 71818"/>
                    <a:gd name="connsiteX9" fmla="*/ 14859 w 29908"/>
                    <a:gd name="connsiteY9" fmla="*/ 6001 h 71818"/>
                    <a:gd name="connsiteX10" fmla="*/ 5906 w 29908"/>
                    <a:gd name="connsiteY10" fmla="*/ 14954 h 71818"/>
                    <a:gd name="connsiteX11" fmla="*/ 2953 w 29908"/>
                    <a:gd name="connsiteY11" fmla="*/ 17907 h 71818"/>
                    <a:gd name="connsiteX12" fmla="*/ 0 w 29908"/>
                    <a:gd name="connsiteY12" fmla="*/ 14954 h 71818"/>
                    <a:gd name="connsiteX13" fmla="*/ 14954 w 29908"/>
                    <a:gd name="connsiteY13" fmla="*/ 0 h 71818"/>
                    <a:gd name="connsiteX14" fmla="*/ 29909 w 29908"/>
                    <a:gd name="connsiteY14" fmla="*/ 14954 h 71818"/>
                    <a:gd name="connsiteX15" fmla="*/ 26765 w 29908"/>
                    <a:gd name="connsiteY15" fmla="*/ 17907 h 7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08" h="71818">
                      <a:moveTo>
                        <a:pt x="14764" y="71819"/>
                      </a:moveTo>
                      <a:cubicBezTo>
                        <a:pt x="13145" y="71819"/>
                        <a:pt x="11811" y="70485"/>
                        <a:pt x="11811" y="68866"/>
                      </a:cubicBezTo>
                      <a:lnTo>
                        <a:pt x="11811" y="62865"/>
                      </a:lnTo>
                      <a:cubicBezTo>
                        <a:pt x="11811" y="61246"/>
                        <a:pt x="13145" y="59912"/>
                        <a:pt x="14764" y="59912"/>
                      </a:cubicBezTo>
                      <a:cubicBezTo>
                        <a:pt x="16383" y="59912"/>
                        <a:pt x="17717" y="61246"/>
                        <a:pt x="17717" y="62865"/>
                      </a:cubicBezTo>
                      <a:lnTo>
                        <a:pt x="17717" y="68866"/>
                      </a:lnTo>
                      <a:cubicBezTo>
                        <a:pt x="17812" y="70485"/>
                        <a:pt x="16478" y="71819"/>
                        <a:pt x="14764" y="71819"/>
                      </a:cubicBezTo>
                      <a:close/>
                      <a:moveTo>
                        <a:pt x="26765" y="17907"/>
                      </a:moveTo>
                      <a:cubicBezTo>
                        <a:pt x="25146" y="17907"/>
                        <a:pt x="23813" y="16573"/>
                        <a:pt x="23813" y="14954"/>
                      </a:cubicBezTo>
                      <a:cubicBezTo>
                        <a:pt x="23813" y="10001"/>
                        <a:pt x="19812" y="6001"/>
                        <a:pt x="14859" y="6001"/>
                      </a:cubicBezTo>
                      <a:cubicBezTo>
                        <a:pt x="9906" y="6001"/>
                        <a:pt x="5906" y="10001"/>
                        <a:pt x="5906" y="14954"/>
                      </a:cubicBezTo>
                      <a:cubicBezTo>
                        <a:pt x="5906" y="16573"/>
                        <a:pt x="4572" y="17907"/>
                        <a:pt x="2953" y="17907"/>
                      </a:cubicBezTo>
                      <a:cubicBezTo>
                        <a:pt x="1334" y="17907"/>
                        <a:pt x="0" y="16573"/>
                        <a:pt x="0" y="14954"/>
                      </a:cubicBezTo>
                      <a:cubicBezTo>
                        <a:pt x="0" y="6667"/>
                        <a:pt x="6668" y="0"/>
                        <a:pt x="14954" y="0"/>
                      </a:cubicBezTo>
                      <a:cubicBezTo>
                        <a:pt x="23241" y="0"/>
                        <a:pt x="29909" y="6667"/>
                        <a:pt x="29909" y="14954"/>
                      </a:cubicBezTo>
                      <a:cubicBezTo>
                        <a:pt x="29813" y="16573"/>
                        <a:pt x="28385" y="17907"/>
                        <a:pt x="26765" y="17907"/>
                      </a:cubicBezTo>
                      <a:close/>
                    </a:path>
                  </a:pathLst>
                </a:custGeom>
                <a:grpFill/>
                <a:ln w="9525" cap="flat">
                  <a:noFill/>
                  <a:prstDash val="solid"/>
                  <a:miter/>
                </a:ln>
              </p:spPr>
              <p:txBody>
                <a:bodyPr rtlCol="0" anchor="ctr"/>
                <a:lstStyle/>
                <a:p>
                  <a:endParaRPr lang="zh-CN" altLang="en-US"/>
                </a:p>
              </p:txBody>
            </p:sp>
            <p:sp>
              <p:nvSpPr>
                <p:cNvPr id="76" name="任意多边形: 形状 75">
                  <a:extLst>
                    <a:ext uri="{FF2B5EF4-FFF2-40B4-BE49-F238E27FC236}">
                      <a16:creationId xmlns:a16="http://schemas.microsoft.com/office/drawing/2014/main" id="{36B40FA9-8B06-8874-2BFA-CDA4AC3EA1A5}"/>
                    </a:ext>
                  </a:extLst>
                </p:cNvPr>
                <p:cNvSpPr/>
                <p:nvPr/>
              </p:nvSpPr>
              <p:spPr>
                <a:xfrm>
                  <a:off x="6071044" y="3358228"/>
                  <a:ext cx="53911" cy="29908"/>
                </a:xfrm>
                <a:custGeom>
                  <a:avLst/>
                  <a:gdLst>
                    <a:gd name="connsiteX0" fmla="*/ 50768 w 53911"/>
                    <a:gd name="connsiteY0" fmla="*/ 29909 h 29908"/>
                    <a:gd name="connsiteX1" fmla="*/ 47815 w 53911"/>
                    <a:gd name="connsiteY1" fmla="*/ 26956 h 29908"/>
                    <a:gd name="connsiteX2" fmla="*/ 26860 w 53911"/>
                    <a:gd name="connsiteY2" fmla="*/ 6001 h 29908"/>
                    <a:gd name="connsiteX3" fmla="*/ 5905 w 53911"/>
                    <a:gd name="connsiteY3" fmla="*/ 26956 h 29908"/>
                    <a:gd name="connsiteX4" fmla="*/ 2953 w 53911"/>
                    <a:gd name="connsiteY4" fmla="*/ 29909 h 29908"/>
                    <a:gd name="connsiteX5" fmla="*/ 0 w 53911"/>
                    <a:gd name="connsiteY5" fmla="*/ 26956 h 29908"/>
                    <a:gd name="connsiteX6" fmla="*/ 26956 w 53911"/>
                    <a:gd name="connsiteY6" fmla="*/ 0 h 29908"/>
                    <a:gd name="connsiteX7" fmla="*/ 53912 w 53911"/>
                    <a:gd name="connsiteY7" fmla="*/ 26956 h 29908"/>
                    <a:gd name="connsiteX8" fmla="*/ 50768 w 53911"/>
                    <a:gd name="connsiteY8" fmla="*/ 29909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11" h="29908">
                      <a:moveTo>
                        <a:pt x="50768" y="29909"/>
                      </a:moveTo>
                      <a:cubicBezTo>
                        <a:pt x="49149" y="29909"/>
                        <a:pt x="47815" y="28575"/>
                        <a:pt x="47815" y="26956"/>
                      </a:cubicBezTo>
                      <a:cubicBezTo>
                        <a:pt x="47815" y="15335"/>
                        <a:pt x="38386" y="6001"/>
                        <a:pt x="26860" y="6001"/>
                      </a:cubicBezTo>
                      <a:cubicBezTo>
                        <a:pt x="15335" y="6001"/>
                        <a:pt x="5905" y="15430"/>
                        <a:pt x="5905" y="26956"/>
                      </a:cubicBezTo>
                      <a:cubicBezTo>
                        <a:pt x="5905" y="28575"/>
                        <a:pt x="4572" y="29909"/>
                        <a:pt x="2953" y="29909"/>
                      </a:cubicBezTo>
                      <a:cubicBezTo>
                        <a:pt x="1333" y="29909"/>
                        <a:pt x="0" y="28575"/>
                        <a:pt x="0" y="26956"/>
                      </a:cubicBezTo>
                      <a:cubicBezTo>
                        <a:pt x="0" y="12097"/>
                        <a:pt x="12097" y="0"/>
                        <a:pt x="26956" y="0"/>
                      </a:cubicBezTo>
                      <a:cubicBezTo>
                        <a:pt x="41815" y="0"/>
                        <a:pt x="53912" y="12097"/>
                        <a:pt x="53912" y="26956"/>
                      </a:cubicBezTo>
                      <a:cubicBezTo>
                        <a:pt x="53721" y="28575"/>
                        <a:pt x="52388" y="29909"/>
                        <a:pt x="50768" y="29909"/>
                      </a:cubicBezTo>
                      <a:close/>
                    </a:path>
                  </a:pathLst>
                </a:custGeom>
                <a:grpFill/>
                <a:ln w="9525" cap="flat">
                  <a:noFill/>
                  <a:prstDash val="solid"/>
                  <a:miter/>
                </a:ln>
              </p:spPr>
              <p:txBody>
                <a:bodyPr rtlCol="0" anchor="ctr"/>
                <a:lstStyle/>
                <a:p>
                  <a:endParaRPr lang="zh-CN" altLang="en-US"/>
                </a:p>
              </p:txBody>
            </p:sp>
            <p:sp>
              <p:nvSpPr>
                <p:cNvPr id="77" name="任意多边形: 形状 76">
                  <a:extLst>
                    <a:ext uri="{FF2B5EF4-FFF2-40B4-BE49-F238E27FC236}">
                      <a16:creationId xmlns:a16="http://schemas.microsoft.com/office/drawing/2014/main" id="{2B61266C-ABE3-5640-8A68-F4769CFFD8C1}"/>
                    </a:ext>
                  </a:extLst>
                </p:cNvPr>
                <p:cNvSpPr/>
                <p:nvPr/>
              </p:nvSpPr>
              <p:spPr>
                <a:xfrm>
                  <a:off x="6058852" y="3346227"/>
                  <a:ext cx="77914" cy="95821"/>
                </a:xfrm>
                <a:custGeom>
                  <a:avLst/>
                  <a:gdLst>
                    <a:gd name="connsiteX0" fmla="*/ 74962 w 77914"/>
                    <a:gd name="connsiteY0" fmla="*/ 41910 h 95821"/>
                    <a:gd name="connsiteX1" fmla="*/ 72009 w 77914"/>
                    <a:gd name="connsiteY1" fmla="*/ 38957 h 95821"/>
                    <a:gd name="connsiteX2" fmla="*/ 39053 w 77914"/>
                    <a:gd name="connsiteY2" fmla="*/ 6001 h 95821"/>
                    <a:gd name="connsiteX3" fmla="*/ 6001 w 77914"/>
                    <a:gd name="connsiteY3" fmla="*/ 38957 h 95821"/>
                    <a:gd name="connsiteX4" fmla="*/ 3048 w 77914"/>
                    <a:gd name="connsiteY4" fmla="*/ 41910 h 95821"/>
                    <a:gd name="connsiteX5" fmla="*/ 0 w 77914"/>
                    <a:gd name="connsiteY5" fmla="*/ 38957 h 95821"/>
                    <a:gd name="connsiteX6" fmla="*/ 38957 w 77914"/>
                    <a:gd name="connsiteY6" fmla="*/ 0 h 95821"/>
                    <a:gd name="connsiteX7" fmla="*/ 77915 w 77914"/>
                    <a:gd name="connsiteY7" fmla="*/ 38957 h 95821"/>
                    <a:gd name="connsiteX8" fmla="*/ 74962 w 77914"/>
                    <a:gd name="connsiteY8" fmla="*/ 41910 h 95821"/>
                    <a:gd name="connsiteX9" fmla="*/ 50959 w 77914"/>
                    <a:gd name="connsiteY9" fmla="*/ 71914 h 95821"/>
                    <a:gd name="connsiteX10" fmla="*/ 48006 w 77914"/>
                    <a:gd name="connsiteY10" fmla="*/ 68961 h 95821"/>
                    <a:gd name="connsiteX11" fmla="*/ 48006 w 77914"/>
                    <a:gd name="connsiteY11" fmla="*/ 48006 h 95821"/>
                    <a:gd name="connsiteX12" fmla="*/ 50959 w 77914"/>
                    <a:gd name="connsiteY12" fmla="*/ 45053 h 95821"/>
                    <a:gd name="connsiteX13" fmla="*/ 53912 w 77914"/>
                    <a:gd name="connsiteY13" fmla="*/ 48006 h 95821"/>
                    <a:gd name="connsiteX14" fmla="*/ 53912 w 77914"/>
                    <a:gd name="connsiteY14" fmla="*/ 68961 h 95821"/>
                    <a:gd name="connsiteX15" fmla="*/ 50959 w 77914"/>
                    <a:gd name="connsiteY15" fmla="*/ 71914 h 95821"/>
                    <a:gd name="connsiteX16" fmla="*/ 50959 w 77914"/>
                    <a:gd name="connsiteY16" fmla="*/ 95822 h 95821"/>
                    <a:gd name="connsiteX17" fmla="*/ 48006 w 77914"/>
                    <a:gd name="connsiteY17" fmla="*/ 92869 h 95821"/>
                    <a:gd name="connsiteX18" fmla="*/ 48006 w 77914"/>
                    <a:gd name="connsiteY18" fmla="*/ 77915 h 95821"/>
                    <a:gd name="connsiteX19" fmla="*/ 50959 w 77914"/>
                    <a:gd name="connsiteY19" fmla="*/ 74962 h 95821"/>
                    <a:gd name="connsiteX20" fmla="*/ 53912 w 77914"/>
                    <a:gd name="connsiteY20" fmla="*/ 77915 h 95821"/>
                    <a:gd name="connsiteX21" fmla="*/ 53912 w 77914"/>
                    <a:gd name="connsiteY21" fmla="*/ 92869 h 95821"/>
                    <a:gd name="connsiteX22" fmla="*/ 50959 w 77914"/>
                    <a:gd name="connsiteY22" fmla="*/ 95822 h 9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914" h="95821">
                      <a:moveTo>
                        <a:pt x="74962" y="41910"/>
                      </a:moveTo>
                      <a:cubicBezTo>
                        <a:pt x="73343" y="41910"/>
                        <a:pt x="72009" y="40576"/>
                        <a:pt x="72009" y="38957"/>
                      </a:cubicBezTo>
                      <a:cubicBezTo>
                        <a:pt x="72009" y="20764"/>
                        <a:pt x="57245" y="6001"/>
                        <a:pt x="39053" y="6001"/>
                      </a:cubicBezTo>
                      <a:cubicBezTo>
                        <a:pt x="20860" y="6001"/>
                        <a:pt x="6001" y="20764"/>
                        <a:pt x="6001" y="38957"/>
                      </a:cubicBezTo>
                      <a:cubicBezTo>
                        <a:pt x="6001" y="40576"/>
                        <a:pt x="4667" y="41910"/>
                        <a:pt x="3048" y="41910"/>
                      </a:cubicBezTo>
                      <a:cubicBezTo>
                        <a:pt x="1429" y="41910"/>
                        <a:pt x="0" y="40576"/>
                        <a:pt x="0" y="38957"/>
                      </a:cubicBezTo>
                      <a:cubicBezTo>
                        <a:pt x="0" y="17431"/>
                        <a:pt x="17431" y="0"/>
                        <a:pt x="38957" y="0"/>
                      </a:cubicBezTo>
                      <a:cubicBezTo>
                        <a:pt x="60484" y="0"/>
                        <a:pt x="77915" y="17431"/>
                        <a:pt x="77915" y="38957"/>
                      </a:cubicBezTo>
                      <a:cubicBezTo>
                        <a:pt x="77915" y="40576"/>
                        <a:pt x="76581" y="41910"/>
                        <a:pt x="74962" y="41910"/>
                      </a:cubicBezTo>
                      <a:close/>
                      <a:moveTo>
                        <a:pt x="50959" y="71914"/>
                      </a:moveTo>
                      <a:cubicBezTo>
                        <a:pt x="49340" y="71914"/>
                        <a:pt x="48006" y="70580"/>
                        <a:pt x="48006" y="68961"/>
                      </a:cubicBezTo>
                      <a:lnTo>
                        <a:pt x="48006" y="48006"/>
                      </a:lnTo>
                      <a:cubicBezTo>
                        <a:pt x="48006" y="46387"/>
                        <a:pt x="49340" y="45053"/>
                        <a:pt x="50959" y="45053"/>
                      </a:cubicBezTo>
                      <a:cubicBezTo>
                        <a:pt x="52578" y="45053"/>
                        <a:pt x="53912" y="46387"/>
                        <a:pt x="53912" y="48006"/>
                      </a:cubicBezTo>
                      <a:lnTo>
                        <a:pt x="53912" y="68961"/>
                      </a:lnTo>
                      <a:cubicBezTo>
                        <a:pt x="54007" y="70485"/>
                        <a:pt x="52578" y="71914"/>
                        <a:pt x="50959" y="71914"/>
                      </a:cubicBezTo>
                      <a:close/>
                      <a:moveTo>
                        <a:pt x="50959" y="95822"/>
                      </a:moveTo>
                      <a:cubicBezTo>
                        <a:pt x="49340" y="95822"/>
                        <a:pt x="48006" y="94488"/>
                        <a:pt x="48006" y="92869"/>
                      </a:cubicBezTo>
                      <a:lnTo>
                        <a:pt x="48006" y="77915"/>
                      </a:lnTo>
                      <a:cubicBezTo>
                        <a:pt x="48006" y="76295"/>
                        <a:pt x="49340" y="74962"/>
                        <a:pt x="50959" y="74962"/>
                      </a:cubicBezTo>
                      <a:cubicBezTo>
                        <a:pt x="52578" y="74962"/>
                        <a:pt x="53912" y="76295"/>
                        <a:pt x="53912" y="77915"/>
                      </a:cubicBezTo>
                      <a:lnTo>
                        <a:pt x="53912" y="92869"/>
                      </a:lnTo>
                      <a:cubicBezTo>
                        <a:pt x="54007" y="94488"/>
                        <a:pt x="52578" y="95822"/>
                        <a:pt x="50959" y="95822"/>
                      </a:cubicBezTo>
                      <a:close/>
                    </a:path>
                  </a:pathLst>
                </a:custGeom>
                <a:grpFill/>
                <a:ln w="9525" cap="flat">
                  <a:noFill/>
                  <a:prstDash val="solid"/>
                  <a:miter/>
                </a:ln>
              </p:spPr>
              <p:txBody>
                <a:bodyPr rtlCol="0" anchor="ctr"/>
                <a:lstStyle/>
                <a:p>
                  <a:endParaRPr lang="zh-CN" altLang="en-US"/>
                </a:p>
              </p:txBody>
            </p:sp>
            <p:sp>
              <p:nvSpPr>
                <p:cNvPr id="78" name="任意多边形: 形状 77">
                  <a:extLst>
                    <a:ext uri="{FF2B5EF4-FFF2-40B4-BE49-F238E27FC236}">
                      <a16:creationId xmlns:a16="http://schemas.microsoft.com/office/drawing/2014/main" id="{67E74915-3B28-A1A2-1EA5-176C3D670C17}"/>
                    </a:ext>
                  </a:extLst>
                </p:cNvPr>
                <p:cNvSpPr/>
                <p:nvPr/>
              </p:nvSpPr>
              <p:spPr>
                <a:xfrm>
                  <a:off x="6058947" y="3382231"/>
                  <a:ext cx="77819" cy="59817"/>
                </a:xfrm>
                <a:custGeom>
                  <a:avLst/>
                  <a:gdLst>
                    <a:gd name="connsiteX0" fmla="*/ 62865 w 77819"/>
                    <a:gd name="connsiteY0" fmla="*/ 23908 h 59817"/>
                    <a:gd name="connsiteX1" fmla="*/ 59912 w 77819"/>
                    <a:gd name="connsiteY1" fmla="*/ 20955 h 59817"/>
                    <a:gd name="connsiteX2" fmla="*/ 59912 w 77819"/>
                    <a:gd name="connsiteY2" fmla="*/ 6001 h 59817"/>
                    <a:gd name="connsiteX3" fmla="*/ 62865 w 77819"/>
                    <a:gd name="connsiteY3" fmla="*/ 3048 h 59817"/>
                    <a:gd name="connsiteX4" fmla="*/ 65818 w 77819"/>
                    <a:gd name="connsiteY4" fmla="*/ 6001 h 59817"/>
                    <a:gd name="connsiteX5" fmla="*/ 65818 w 77819"/>
                    <a:gd name="connsiteY5" fmla="*/ 20955 h 59817"/>
                    <a:gd name="connsiteX6" fmla="*/ 62865 w 77819"/>
                    <a:gd name="connsiteY6" fmla="*/ 23908 h 59817"/>
                    <a:gd name="connsiteX7" fmla="*/ 62865 w 77819"/>
                    <a:gd name="connsiteY7" fmla="*/ 59817 h 59817"/>
                    <a:gd name="connsiteX8" fmla="*/ 59912 w 77819"/>
                    <a:gd name="connsiteY8" fmla="*/ 56864 h 59817"/>
                    <a:gd name="connsiteX9" fmla="*/ 59912 w 77819"/>
                    <a:gd name="connsiteY9" fmla="*/ 29908 h 59817"/>
                    <a:gd name="connsiteX10" fmla="*/ 62865 w 77819"/>
                    <a:gd name="connsiteY10" fmla="*/ 26956 h 59817"/>
                    <a:gd name="connsiteX11" fmla="*/ 65818 w 77819"/>
                    <a:gd name="connsiteY11" fmla="*/ 29908 h 59817"/>
                    <a:gd name="connsiteX12" fmla="*/ 65818 w 77819"/>
                    <a:gd name="connsiteY12" fmla="*/ 56864 h 59817"/>
                    <a:gd name="connsiteX13" fmla="*/ 62865 w 77819"/>
                    <a:gd name="connsiteY13" fmla="*/ 59817 h 59817"/>
                    <a:gd name="connsiteX14" fmla="*/ 74867 w 77819"/>
                    <a:gd name="connsiteY14" fmla="*/ 26860 h 59817"/>
                    <a:gd name="connsiteX15" fmla="*/ 71914 w 77819"/>
                    <a:gd name="connsiteY15" fmla="*/ 23908 h 59817"/>
                    <a:gd name="connsiteX16" fmla="*/ 71914 w 77819"/>
                    <a:gd name="connsiteY16" fmla="*/ 14954 h 59817"/>
                    <a:gd name="connsiteX17" fmla="*/ 74867 w 77819"/>
                    <a:gd name="connsiteY17" fmla="*/ 12002 h 59817"/>
                    <a:gd name="connsiteX18" fmla="*/ 77819 w 77819"/>
                    <a:gd name="connsiteY18" fmla="*/ 14954 h 59817"/>
                    <a:gd name="connsiteX19" fmla="*/ 77819 w 77819"/>
                    <a:gd name="connsiteY19" fmla="*/ 23908 h 59817"/>
                    <a:gd name="connsiteX20" fmla="*/ 74867 w 77819"/>
                    <a:gd name="connsiteY20" fmla="*/ 26860 h 59817"/>
                    <a:gd name="connsiteX21" fmla="*/ 74867 w 77819"/>
                    <a:gd name="connsiteY21" fmla="*/ 59817 h 59817"/>
                    <a:gd name="connsiteX22" fmla="*/ 71914 w 77819"/>
                    <a:gd name="connsiteY22" fmla="*/ 56864 h 59817"/>
                    <a:gd name="connsiteX23" fmla="*/ 71914 w 77819"/>
                    <a:gd name="connsiteY23" fmla="*/ 32861 h 59817"/>
                    <a:gd name="connsiteX24" fmla="*/ 74867 w 77819"/>
                    <a:gd name="connsiteY24" fmla="*/ 29908 h 59817"/>
                    <a:gd name="connsiteX25" fmla="*/ 77819 w 77819"/>
                    <a:gd name="connsiteY25" fmla="*/ 32861 h 59817"/>
                    <a:gd name="connsiteX26" fmla="*/ 77819 w 77819"/>
                    <a:gd name="connsiteY26" fmla="*/ 56864 h 59817"/>
                    <a:gd name="connsiteX27" fmla="*/ 74867 w 77819"/>
                    <a:gd name="connsiteY27" fmla="*/ 59817 h 59817"/>
                    <a:gd name="connsiteX28" fmla="*/ 26956 w 77819"/>
                    <a:gd name="connsiteY28" fmla="*/ 20860 h 59817"/>
                    <a:gd name="connsiteX29" fmla="*/ 24003 w 77819"/>
                    <a:gd name="connsiteY29" fmla="*/ 17907 h 59817"/>
                    <a:gd name="connsiteX30" fmla="*/ 24003 w 77819"/>
                    <a:gd name="connsiteY30" fmla="*/ 5905 h 59817"/>
                    <a:gd name="connsiteX31" fmla="*/ 26956 w 77819"/>
                    <a:gd name="connsiteY31" fmla="*/ 2953 h 59817"/>
                    <a:gd name="connsiteX32" fmla="*/ 29909 w 77819"/>
                    <a:gd name="connsiteY32" fmla="*/ 5905 h 59817"/>
                    <a:gd name="connsiteX33" fmla="*/ 29909 w 77819"/>
                    <a:gd name="connsiteY33" fmla="*/ 17907 h 59817"/>
                    <a:gd name="connsiteX34" fmla="*/ 26956 w 77819"/>
                    <a:gd name="connsiteY34" fmla="*/ 20860 h 59817"/>
                    <a:gd name="connsiteX35" fmla="*/ 26956 w 77819"/>
                    <a:gd name="connsiteY35" fmla="*/ 35909 h 59817"/>
                    <a:gd name="connsiteX36" fmla="*/ 24003 w 77819"/>
                    <a:gd name="connsiteY36" fmla="*/ 32957 h 59817"/>
                    <a:gd name="connsiteX37" fmla="*/ 24003 w 77819"/>
                    <a:gd name="connsiteY37" fmla="*/ 26956 h 59817"/>
                    <a:gd name="connsiteX38" fmla="*/ 26956 w 77819"/>
                    <a:gd name="connsiteY38" fmla="*/ 24003 h 59817"/>
                    <a:gd name="connsiteX39" fmla="*/ 29909 w 77819"/>
                    <a:gd name="connsiteY39" fmla="*/ 26956 h 59817"/>
                    <a:gd name="connsiteX40" fmla="*/ 29909 w 77819"/>
                    <a:gd name="connsiteY40" fmla="*/ 32957 h 59817"/>
                    <a:gd name="connsiteX41" fmla="*/ 26956 w 77819"/>
                    <a:gd name="connsiteY41" fmla="*/ 35909 h 59817"/>
                    <a:gd name="connsiteX42" fmla="*/ 26956 w 77819"/>
                    <a:gd name="connsiteY42" fmla="*/ 59817 h 59817"/>
                    <a:gd name="connsiteX43" fmla="*/ 24003 w 77819"/>
                    <a:gd name="connsiteY43" fmla="*/ 56864 h 59817"/>
                    <a:gd name="connsiteX44" fmla="*/ 24003 w 77819"/>
                    <a:gd name="connsiteY44" fmla="*/ 41910 h 59817"/>
                    <a:gd name="connsiteX45" fmla="*/ 26956 w 77819"/>
                    <a:gd name="connsiteY45" fmla="*/ 38957 h 59817"/>
                    <a:gd name="connsiteX46" fmla="*/ 29909 w 77819"/>
                    <a:gd name="connsiteY46" fmla="*/ 41910 h 59817"/>
                    <a:gd name="connsiteX47" fmla="*/ 29909 w 77819"/>
                    <a:gd name="connsiteY47" fmla="*/ 56864 h 59817"/>
                    <a:gd name="connsiteX48" fmla="*/ 26956 w 77819"/>
                    <a:gd name="connsiteY48" fmla="*/ 59817 h 59817"/>
                    <a:gd name="connsiteX49" fmla="*/ 14954 w 77819"/>
                    <a:gd name="connsiteY49" fmla="*/ 14859 h 59817"/>
                    <a:gd name="connsiteX50" fmla="*/ 12002 w 77819"/>
                    <a:gd name="connsiteY50" fmla="*/ 11906 h 59817"/>
                    <a:gd name="connsiteX51" fmla="*/ 12002 w 77819"/>
                    <a:gd name="connsiteY51" fmla="*/ 2953 h 59817"/>
                    <a:gd name="connsiteX52" fmla="*/ 14954 w 77819"/>
                    <a:gd name="connsiteY52" fmla="*/ 0 h 59817"/>
                    <a:gd name="connsiteX53" fmla="*/ 17907 w 77819"/>
                    <a:gd name="connsiteY53" fmla="*/ 2953 h 59817"/>
                    <a:gd name="connsiteX54" fmla="*/ 17907 w 77819"/>
                    <a:gd name="connsiteY54" fmla="*/ 11906 h 59817"/>
                    <a:gd name="connsiteX55" fmla="*/ 14954 w 77819"/>
                    <a:gd name="connsiteY55" fmla="*/ 14859 h 59817"/>
                    <a:gd name="connsiteX56" fmla="*/ 14954 w 77819"/>
                    <a:gd name="connsiteY56" fmla="*/ 59817 h 59817"/>
                    <a:gd name="connsiteX57" fmla="*/ 12002 w 77819"/>
                    <a:gd name="connsiteY57" fmla="*/ 56864 h 59817"/>
                    <a:gd name="connsiteX58" fmla="*/ 12002 w 77819"/>
                    <a:gd name="connsiteY58" fmla="*/ 23908 h 59817"/>
                    <a:gd name="connsiteX59" fmla="*/ 14954 w 77819"/>
                    <a:gd name="connsiteY59" fmla="*/ 20955 h 59817"/>
                    <a:gd name="connsiteX60" fmla="*/ 17907 w 77819"/>
                    <a:gd name="connsiteY60" fmla="*/ 23908 h 59817"/>
                    <a:gd name="connsiteX61" fmla="*/ 17907 w 77819"/>
                    <a:gd name="connsiteY61" fmla="*/ 56864 h 59817"/>
                    <a:gd name="connsiteX62" fmla="*/ 14954 w 77819"/>
                    <a:gd name="connsiteY62" fmla="*/ 59817 h 59817"/>
                    <a:gd name="connsiteX63" fmla="*/ 2953 w 77819"/>
                    <a:gd name="connsiteY63" fmla="*/ 26860 h 59817"/>
                    <a:gd name="connsiteX64" fmla="*/ 0 w 77819"/>
                    <a:gd name="connsiteY64" fmla="*/ 23908 h 59817"/>
                    <a:gd name="connsiteX65" fmla="*/ 0 w 77819"/>
                    <a:gd name="connsiteY65" fmla="*/ 14954 h 59817"/>
                    <a:gd name="connsiteX66" fmla="*/ 2953 w 77819"/>
                    <a:gd name="connsiteY66" fmla="*/ 12002 h 59817"/>
                    <a:gd name="connsiteX67" fmla="*/ 5906 w 77819"/>
                    <a:gd name="connsiteY67" fmla="*/ 14954 h 59817"/>
                    <a:gd name="connsiteX68" fmla="*/ 5906 w 77819"/>
                    <a:gd name="connsiteY68" fmla="*/ 23908 h 59817"/>
                    <a:gd name="connsiteX69" fmla="*/ 2953 w 77819"/>
                    <a:gd name="connsiteY69" fmla="*/ 26860 h 59817"/>
                    <a:gd name="connsiteX70" fmla="*/ 2953 w 77819"/>
                    <a:gd name="connsiteY70" fmla="*/ 59817 h 59817"/>
                    <a:gd name="connsiteX71" fmla="*/ 0 w 77819"/>
                    <a:gd name="connsiteY71" fmla="*/ 56864 h 59817"/>
                    <a:gd name="connsiteX72" fmla="*/ 0 w 77819"/>
                    <a:gd name="connsiteY72" fmla="*/ 32861 h 59817"/>
                    <a:gd name="connsiteX73" fmla="*/ 2953 w 77819"/>
                    <a:gd name="connsiteY73" fmla="*/ 29908 h 59817"/>
                    <a:gd name="connsiteX74" fmla="*/ 5906 w 77819"/>
                    <a:gd name="connsiteY74" fmla="*/ 32861 h 59817"/>
                    <a:gd name="connsiteX75" fmla="*/ 5906 w 77819"/>
                    <a:gd name="connsiteY75" fmla="*/ 56864 h 59817"/>
                    <a:gd name="connsiteX76" fmla="*/ 2953 w 77819"/>
                    <a:gd name="connsiteY76" fmla="*/ 59817 h 59817"/>
                    <a:gd name="connsiteX77" fmla="*/ 38862 w 77819"/>
                    <a:gd name="connsiteY77" fmla="*/ 41815 h 59817"/>
                    <a:gd name="connsiteX78" fmla="*/ 35909 w 77819"/>
                    <a:gd name="connsiteY78" fmla="*/ 38862 h 59817"/>
                    <a:gd name="connsiteX79" fmla="*/ 35909 w 77819"/>
                    <a:gd name="connsiteY79" fmla="*/ 3143 h 59817"/>
                    <a:gd name="connsiteX80" fmla="*/ 38862 w 77819"/>
                    <a:gd name="connsiteY80" fmla="*/ 190 h 59817"/>
                    <a:gd name="connsiteX81" fmla="*/ 41815 w 77819"/>
                    <a:gd name="connsiteY81" fmla="*/ 3143 h 59817"/>
                    <a:gd name="connsiteX82" fmla="*/ 41815 w 77819"/>
                    <a:gd name="connsiteY82" fmla="*/ 38862 h 59817"/>
                    <a:gd name="connsiteX83" fmla="*/ 38862 w 77819"/>
                    <a:gd name="connsiteY83" fmla="*/ 41815 h 5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7819" h="59817">
                      <a:moveTo>
                        <a:pt x="62865" y="23908"/>
                      </a:moveTo>
                      <a:cubicBezTo>
                        <a:pt x="61246" y="23908"/>
                        <a:pt x="59912" y="22574"/>
                        <a:pt x="59912" y="20955"/>
                      </a:cubicBezTo>
                      <a:lnTo>
                        <a:pt x="59912" y="6001"/>
                      </a:lnTo>
                      <a:cubicBezTo>
                        <a:pt x="59912" y="4382"/>
                        <a:pt x="61246" y="3048"/>
                        <a:pt x="62865" y="3048"/>
                      </a:cubicBezTo>
                      <a:cubicBezTo>
                        <a:pt x="64484" y="3048"/>
                        <a:pt x="65818" y="4382"/>
                        <a:pt x="65818" y="6001"/>
                      </a:cubicBezTo>
                      <a:lnTo>
                        <a:pt x="65818" y="20955"/>
                      </a:lnTo>
                      <a:cubicBezTo>
                        <a:pt x="65818" y="22574"/>
                        <a:pt x="64484" y="23908"/>
                        <a:pt x="62865" y="23908"/>
                      </a:cubicBezTo>
                      <a:close/>
                      <a:moveTo>
                        <a:pt x="62865" y="59817"/>
                      </a:moveTo>
                      <a:cubicBezTo>
                        <a:pt x="61246" y="59817"/>
                        <a:pt x="59912" y="58483"/>
                        <a:pt x="59912" y="56864"/>
                      </a:cubicBezTo>
                      <a:lnTo>
                        <a:pt x="59912" y="29908"/>
                      </a:lnTo>
                      <a:cubicBezTo>
                        <a:pt x="59912" y="28289"/>
                        <a:pt x="61246" y="26956"/>
                        <a:pt x="62865" y="26956"/>
                      </a:cubicBezTo>
                      <a:cubicBezTo>
                        <a:pt x="64484" y="26956"/>
                        <a:pt x="65818" y="28289"/>
                        <a:pt x="65818" y="29908"/>
                      </a:cubicBezTo>
                      <a:lnTo>
                        <a:pt x="65818" y="56864"/>
                      </a:lnTo>
                      <a:cubicBezTo>
                        <a:pt x="65818" y="58483"/>
                        <a:pt x="64484" y="59817"/>
                        <a:pt x="62865" y="59817"/>
                      </a:cubicBezTo>
                      <a:close/>
                      <a:moveTo>
                        <a:pt x="74867" y="26860"/>
                      </a:moveTo>
                      <a:cubicBezTo>
                        <a:pt x="73247" y="26860"/>
                        <a:pt x="71914" y="25527"/>
                        <a:pt x="71914" y="23908"/>
                      </a:cubicBezTo>
                      <a:lnTo>
                        <a:pt x="71914" y="14954"/>
                      </a:lnTo>
                      <a:cubicBezTo>
                        <a:pt x="71914" y="13335"/>
                        <a:pt x="73247" y="12002"/>
                        <a:pt x="74867" y="12002"/>
                      </a:cubicBezTo>
                      <a:cubicBezTo>
                        <a:pt x="76486" y="12002"/>
                        <a:pt x="77819" y="13335"/>
                        <a:pt x="77819" y="14954"/>
                      </a:cubicBezTo>
                      <a:lnTo>
                        <a:pt x="77819" y="23908"/>
                      </a:lnTo>
                      <a:cubicBezTo>
                        <a:pt x="77819" y="25527"/>
                        <a:pt x="76486" y="26860"/>
                        <a:pt x="74867" y="26860"/>
                      </a:cubicBezTo>
                      <a:close/>
                      <a:moveTo>
                        <a:pt x="74867" y="59817"/>
                      </a:moveTo>
                      <a:cubicBezTo>
                        <a:pt x="73247" y="59817"/>
                        <a:pt x="71914" y="58483"/>
                        <a:pt x="71914" y="56864"/>
                      </a:cubicBezTo>
                      <a:lnTo>
                        <a:pt x="71914" y="32861"/>
                      </a:lnTo>
                      <a:cubicBezTo>
                        <a:pt x="71914" y="31242"/>
                        <a:pt x="73247" y="29908"/>
                        <a:pt x="74867" y="29908"/>
                      </a:cubicBezTo>
                      <a:cubicBezTo>
                        <a:pt x="76486" y="29908"/>
                        <a:pt x="77819" y="31242"/>
                        <a:pt x="77819" y="32861"/>
                      </a:cubicBezTo>
                      <a:lnTo>
                        <a:pt x="77819" y="56864"/>
                      </a:lnTo>
                      <a:cubicBezTo>
                        <a:pt x="77819" y="58483"/>
                        <a:pt x="76486" y="59817"/>
                        <a:pt x="74867" y="59817"/>
                      </a:cubicBezTo>
                      <a:close/>
                      <a:moveTo>
                        <a:pt x="26956" y="20860"/>
                      </a:moveTo>
                      <a:cubicBezTo>
                        <a:pt x="25337" y="20860"/>
                        <a:pt x="24003" y="19526"/>
                        <a:pt x="24003" y="17907"/>
                      </a:cubicBezTo>
                      <a:lnTo>
                        <a:pt x="24003" y="5905"/>
                      </a:lnTo>
                      <a:cubicBezTo>
                        <a:pt x="24003" y="4286"/>
                        <a:pt x="25337" y="2953"/>
                        <a:pt x="26956" y="2953"/>
                      </a:cubicBezTo>
                      <a:cubicBezTo>
                        <a:pt x="28575" y="2953"/>
                        <a:pt x="29909" y="4286"/>
                        <a:pt x="29909" y="5905"/>
                      </a:cubicBezTo>
                      <a:lnTo>
                        <a:pt x="29909" y="17907"/>
                      </a:lnTo>
                      <a:cubicBezTo>
                        <a:pt x="29909" y="19526"/>
                        <a:pt x="28575" y="20860"/>
                        <a:pt x="26956" y="20860"/>
                      </a:cubicBezTo>
                      <a:close/>
                      <a:moveTo>
                        <a:pt x="26956" y="35909"/>
                      </a:moveTo>
                      <a:cubicBezTo>
                        <a:pt x="25337" y="35909"/>
                        <a:pt x="24003" y="34576"/>
                        <a:pt x="24003" y="32957"/>
                      </a:cubicBezTo>
                      <a:lnTo>
                        <a:pt x="24003" y="26956"/>
                      </a:lnTo>
                      <a:cubicBezTo>
                        <a:pt x="24003" y="25336"/>
                        <a:pt x="25337" y="24003"/>
                        <a:pt x="26956" y="24003"/>
                      </a:cubicBezTo>
                      <a:cubicBezTo>
                        <a:pt x="28575" y="24003"/>
                        <a:pt x="29909" y="25336"/>
                        <a:pt x="29909" y="26956"/>
                      </a:cubicBezTo>
                      <a:lnTo>
                        <a:pt x="29909" y="32957"/>
                      </a:lnTo>
                      <a:cubicBezTo>
                        <a:pt x="29909" y="34481"/>
                        <a:pt x="28575" y="35909"/>
                        <a:pt x="26956" y="35909"/>
                      </a:cubicBezTo>
                      <a:close/>
                      <a:moveTo>
                        <a:pt x="26956" y="59817"/>
                      </a:moveTo>
                      <a:cubicBezTo>
                        <a:pt x="25337" y="59817"/>
                        <a:pt x="24003" y="58483"/>
                        <a:pt x="24003" y="56864"/>
                      </a:cubicBezTo>
                      <a:lnTo>
                        <a:pt x="24003" y="41910"/>
                      </a:lnTo>
                      <a:cubicBezTo>
                        <a:pt x="24003" y="40291"/>
                        <a:pt x="25337" y="38957"/>
                        <a:pt x="26956" y="38957"/>
                      </a:cubicBezTo>
                      <a:cubicBezTo>
                        <a:pt x="28575" y="38957"/>
                        <a:pt x="29909" y="40291"/>
                        <a:pt x="29909" y="41910"/>
                      </a:cubicBezTo>
                      <a:lnTo>
                        <a:pt x="29909" y="56864"/>
                      </a:lnTo>
                      <a:cubicBezTo>
                        <a:pt x="29909" y="58483"/>
                        <a:pt x="28575" y="59817"/>
                        <a:pt x="26956" y="59817"/>
                      </a:cubicBezTo>
                      <a:close/>
                      <a:moveTo>
                        <a:pt x="14954" y="14859"/>
                      </a:moveTo>
                      <a:cubicBezTo>
                        <a:pt x="13335" y="14859"/>
                        <a:pt x="12002" y="13526"/>
                        <a:pt x="12002" y="11906"/>
                      </a:cubicBezTo>
                      <a:lnTo>
                        <a:pt x="12002" y="2953"/>
                      </a:lnTo>
                      <a:cubicBezTo>
                        <a:pt x="12002" y="1333"/>
                        <a:pt x="13335" y="0"/>
                        <a:pt x="14954" y="0"/>
                      </a:cubicBezTo>
                      <a:cubicBezTo>
                        <a:pt x="16574" y="0"/>
                        <a:pt x="17907" y="1333"/>
                        <a:pt x="17907" y="2953"/>
                      </a:cubicBezTo>
                      <a:lnTo>
                        <a:pt x="17907" y="11906"/>
                      </a:lnTo>
                      <a:cubicBezTo>
                        <a:pt x="17907" y="13526"/>
                        <a:pt x="16574" y="14859"/>
                        <a:pt x="14954" y="14859"/>
                      </a:cubicBezTo>
                      <a:close/>
                      <a:moveTo>
                        <a:pt x="14954" y="59817"/>
                      </a:moveTo>
                      <a:cubicBezTo>
                        <a:pt x="13335" y="59817"/>
                        <a:pt x="12002" y="58483"/>
                        <a:pt x="12002" y="56864"/>
                      </a:cubicBezTo>
                      <a:lnTo>
                        <a:pt x="12002" y="23908"/>
                      </a:lnTo>
                      <a:cubicBezTo>
                        <a:pt x="12002" y="22289"/>
                        <a:pt x="13335" y="20955"/>
                        <a:pt x="14954" y="20955"/>
                      </a:cubicBezTo>
                      <a:cubicBezTo>
                        <a:pt x="16574" y="20955"/>
                        <a:pt x="17907" y="22289"/>
                        <a:pt x="17907" y="23908"/>
                      </a:cubicBezTo>
                      <a:lnTo>
                        <a:pt x="17907" y="56864"/>
                      </a:lnTo>
                      <a:cubicBezTo>
                        <a:pt x="17907" y="58483"/>
                        <a:pt x="16574" y="59817"/>
                        <a:pt x="14954" y="59817"/>
                      </a:cubicBezTo>
                      <a:close/>
                      <a:moveTo>
                        <a:pt x="2953" y="26860"/>
                      </a:moveTo>
                      <a:cubicBezTo>
                        <a:pt x="1334" y="26860"/>
                        <a:pt x="0" y="25527"/>
                        <a:pt x="0" y="23908"/>
                      </a:cubicBezTo>
                      <a:lnTo>
                        <a:pt x="0" y="14954"/>
                      </a:lnTo>
                      <a:cubicBezTo>
                        <a:pt x="0" y="13335"/>
                        <a:pt x="1334" y="12002"/>
                        <a:pt x="2953" y="12002"/>
                      </a:cubicBezTo>
                      <a:cubicBezTo>
                        <a:pt x="4572" y="12002"/>
                        <a:pt x="5906" y="13335"/>
                        <a:pt x="5906" y="14954"/>
                      </a:cubicBezTo>
                      <a:lnTo>
                        <a:pt x="5906" y="23908"/>
                      </a:lnTo>
                      <a:cubicBezTo>
                        <a:pt x="5906" y="25527"/>
                        <a:pt x="4572" y="26860"/>
                        <a:pt x="2953" y="26860"/>
                      </a:cubicBezTo>
                      <a:close/>
                      <a:moveTo>
                        <a:pt x="2953" y="59817"/>
                      </a:moveTo>
                      <a:cubicBezTo>
                        <a:pt x="1334" y="59817"/>
                        <a:pt x="0" y="58483"/>
                        <a:pt x="0" y="56864"/>
                      </a:cubicBezTo>
                      <a:lnTo>
                        <a:pt x="0" y="32861"/>
                      </a:lnTo>
                      <a:cubicBezTo>
                        <a:pt x="0" y="31242"/>
                        <a:pt x="1334" y="29908"/>
                        <a:pt x="2953" y="29908"/>
                      </a:cubicBezTo>
                      <a:cubicBezTo>
                        <a:pt x="4572" y="29908"/>
                        <a:pt x="5906" y="31242"/>
                        <a:pt x="5906" y="32861"/>
                      </a:cubicBezTo>
                      <a:lnTo>
                        <a:pt x="5906" y="56864"/>
                      </a:lnTo>
                      <a:cubicBezTo>
                        <a:pt x="5906" y="58483"/>
                        <a:pt x="4572" y="59817"/>
                        <a:pt x="2953" y="59817"/>
                      </a:cubicBezTo>
                      <a:close/>
                      <a:moveTo>
                        <a:pt x="38862" y="41815"/>
                      </a:moveTo>
                      <a:cubicBezTo>
                        <a:pt x="37243" y="41815"/>
                        <a:pt x="35909" y="40481"/>
                        <a:pt x="35909" y="38862"/>
                      </a:cubicBezTo>
                      <a:lnTo>
                        <a:pt x="35909" y="3143"/>
                      </a:lnTo>
                      <a:cubicBezTo>
                        <a:pt x="35909" y="1524"/>
                        <a:pt x="37243" y="190"/>
                        <a:pt x="38862" y="190"/>
                      </a:cubicBezTo>
                      <a:cubicBezTo>
                        <a:pt x="40481" y="190"/>
                        <a:pt x="41815" y="1524"/>
                        <a:pt x="41815" y="3143"/>
                      </a:cubicBezTo>
                      <a:lnTo>
                        <a:pt x="41815" y="38862"/>
                      </a:lnTo>
                      <a:cubicBezTo>
                        <a:pt x="41910" y="40481"/>
                        <a:pt x="40577" y="41815"/>
                        <a:pt x="38862" y="41815"/>
                      </a:cubicBezTo>
                      <a:close/>
                    </a:path>
                  </a:pathLst>
                </a:custGeom>
                <a:grpFill/>
                <a:ln w="9525" cap="flat">
                  <a:noFill/>
                  <a:prstDash val="solid"/>
                  <a:miter/>
                </a:ln>
              </p:spPr>
              <p:txBody>
                <a:bodyPr rtlCol="0" anchor="ctr"/>
                <a:lstStyle/>
                <a:p>
                  <a:endParaRPr lang="zh-CN" altLang="en-US"/>
                </a:p>
              </p:txBody>
            </p:sp>
          </p:grpSp>
          <p:grpSp>
            <p:nvGrpSpPr>
              <p:cNvPr id="71" name="图形 27">
                <a:extLst>
                  <a:ext uri="{FF2B5EF4-FFF2-40B4-BE49-F238E27FC236}">
                    <a16:creationId xmlns:a16="http://schemas.microsoft.com/office/drawing/2014/main" id="{10A6F68E-B5E9-B7BC-DDC1-DAD6C37D6094}"/>
                  </a:ext>
                </a:extLst>
              </p:cNvPr>
              <p:cNvGrpSpPr/>
              <p:nvPr/>
            </p:nvGrpSpPr>
            <p:grpSpPr>
              <a:xfrm>
                <a:off x="6059328" y="3444334"/>
                <a:ext cx="77914" cy="59816"/>
                <a:chOff x="6059328" y="3444334"/>
                <a:chExt cx="77914" cy="59816"/>
              </a:xfrm>
              <a:grpFill/>
            </p:grpSpPr>
            <p:sp>
              <p:nvSpPr>
                <p:cNvPr id="72" name="任意多边形: 形状 71">
                  <a:extLst>
                    <a:ext uri="{FF2B5EF4-FFF2-40B4-BE49-F238E27FC236}">
                      <a16:creationId xmlns:a16="http://schemas.microsoft.com/office/drawing/2014/main" id="{EBC39FA5-0B98-E0F2-4B62-CE325D1968B1}"/>
                    </a:ext>
                  </a:extLst>
                </p:cNvPr>
                <p:cNvSpPr/>
                <p:nvPr/>
              </p:nvSpPr>
              <p:spPr>
                <a:xfrm>
                  <a:off x="6095333" y="3444334"/>
                  <a:ext cx="5905" cy="11906"/>
                </a:xfrm>
                <a:custGeom>
                  <a:avLst/>
                  <a:gdLst>
                    <a:gd name="connsiteX0" fmla="*/ 2953 w 5905"/>
                    <a:gd name="connsiteY0" fmla="*/ 0 h 11906"/>
                    <a:gd name="connsiteX1" fmla="*/ 5906 w 5905"/>
                    <a:gd name="connsiteY1" fmla="*/ 2953 h 11906"/>
                    <a:gd name="connsiteX2" fmla="*/ 5906 w 5905"/>
                    <a:gd name="connsiteY2" fmla="*/ 8953 h 11906"/>
                    <a:gd name="connsiteX3" fmla="*/ 2953 w 5905"/>
                    <a:gd name="connsiteY3" fmla="*/ 11906 h 11906"/>
                    <a:gd name="connsiteX4" fmla="*/ 0 w 5905"/>
                    <a:gd name="connsiteY4" fmla="*/ 8953 h 11906"/>
                    <a:gd name="connsiteX5" fmla="*/ 0 w 5905"/>
                    <a:gd name="connsiteY5" fmla="*/ 2953 h 11906"/>
                    <a:gd name="connsiteX6" fmla="*/ 2953 w 5905"/>
                    <a:gd name="connsiteY6" fmla="*/ 0 h 1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5" h="11906">
                      <a:moveTo>
                        <a:pt x="2953" y="0"/>
                      </a:moveTo>
                      <a:cubicBezTo>
                        <a:pt x="4572" y="0"/>
                        <a:pt x="5906" y="1333"/>
                        <a:pt x="5906" y="2953"/>
                      </a:cubicBezTo>
                      <a:lnTo>
                        <a:pt x="5906" y="8953"/>
                      </a:lnTo>
                      <a:cubicBezTo>
                        <a:pt x="5906" y="10573"/>
                        <a:pt x="4572" y="11906"/>
                        <a:pt x="2953" y="11906"/>
                      </a:cubicBezTo>
                      <a:cubicBezTo>
                        <a:pt x="1334" y="11906"/>
                        <a:pt x="0" y="10573"/>
                        <a:pt x="0" y="8953"/>
                      </a:cubicBezTo>
                      <a:lnTo>
                        <a:pt x="0" y="2953"/>
                      </a:lnTo>
                      <a:cubicBezTo>
                        <a:pt x="0" y="1333"/>
                        <a:pt x="1334" y="0"/>
                        <a:pt x="2953" y="0"/>
                      </a:cubicBezTo>
                      <a:close/>
                    </a:path>
                  </a:pathLst>
                </a:custGeom>
                <a:grpFill/>
                <a:ln w="9525" cap="flat">
                  <a:noFill/>
                  <a:prstDash val="solid"/>
                  <a:miter/>
                </a:ln>
              </p:spPr>
              <p:txBody>
                <a:bodyPr rtlCol="0" anchor="ctr"/>
                <a:lstStyle/>
                <a:p>
                  <a:endParaRPr lang="zh-CN" altLang="en-US"/>
                </a:p>
              </p:txBody>
            </p:sp>
            <p:sp>
              <p:nvSpPr>
                <p:cNvPr id="73" name="任意多边形: 形状 72">
                  <a:extLst>
                    <a:ext uri="{FF2B5EF4-FFF2-40B4-BE49-F238E27FC236}">
                      <a16:creationId xmlns:a16="http://schemas.microsoft.com/office/drawing/2014/main" id="{E6CA5923-9D54-F43F-00C3-0B7DD586D609}"/>
                    </a:ext>
                  </a:extLst>
                </p:cNvPr>
                <p:cNvSpPr/>
                <p:nvPr/>
              </p:nvSpPr>
              <p:spPr>
                <a:xfrm>
                  <a:off x="6083331" y="3444334"/>
                  <a:ext cx="5905" cy="50768"/>
                </a:xfrm>
                <a:custGeom>
                  <a:avLst/>
                  <a:gdLst>
                    <a:gd name="connsiteX0" fmla="*/ 2953 w 5905"/>
                    <a:gd name="connsiteY0" fmla="*/ 23908 h 50768"/>
                    <a:gd name="connsiteX1" fmla="*/ 5905 w 5905"/>
                    <a:gd name="connsiteY1" fmla="*/ 26860 h 50768"/>
                    <a:gd name="connsiteX2" fmla="*/ 5905 w 5905"/>
                    <a:gd name="connsiteY2" fmla="*/ 47815 h 50768"/>
                    <a:gd name="connsiteX3" fmla="*/ 2953 w 5905"/>
                    <a:gd name="connsiteY3" fmla="*/ 50768 h 50768"/>
                    <a:gd name="connsiteX4" fmla="*/ 0 w 5905"/>
                    <a:gd name="connsiteY4" fmla="*/ 47815 h 50768"/>
                    <a:gd name="connsiteX5" fmla="*/ 0 w 5905"/>
                    <a:gd name="connsiteY5" fmla="*/ 26860 h 50768"/>
                    <a:gd name="connsiteX6" fmla="*/ 2953 w 5905"/>
                    <a:gd name="connsiteY6" fmla="*/ 23908 h 50768"/>
                    <a:gd name="connsiteX7" fmla="*/ 2953 w 5905"/>
                    <a:gd name="connsiteY7" fmla="*/ 0 h 50768"/>
                    <a:gd name="connsiteX8" fmla="*/ 5905 w 5905"/>
                    <a:gd name="connsiteY8" fmla="*/ 2953 h 50768"/>
                    <a:gd name="connsiteX9" fmla="*/ 5905 w 5905"/>
                    <a:gd name="connsiteY9" fmla="*/ 18002 h 50768"/>
                    <a:gd name="connsiteX10" fmla="*/ 2953 w 5905"/>
                    <a:gd name="connsiteY10" fmla="*/ 20955 h 50768"/>
                    <a:gd name="connsiteX11" fmla="*/ 0 w 5905"/>
                    <a:gd name="connsiteY11" fmla="*/ 18002 h 50768"/>
                    <a:gd name="connsiteX12" fmla="*/ 0 w 5905"/>
                    <a:gd name="connsiteY12" fmla="*/ 3048 h 50768"/>
                    <a:gd name="connsiteX13" fmla="*/ 2953 w 5905"/>
                    <a:gd name="connsiteY13" fmla="*/ 0 h 5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 h="50768">
                      <a:moveTo>
                        <a:pt x="2953" y="23908"/>
                      </a:moveTo>
                      <a:cubicBezTo>
                        <a:pt x="4572" y="23908"/>
                        <a:pt x="5905" y="25241"/>
                        <a:pt x="5905" y="26860"/>
                      </a:cubicBezTo>
                      <a:lnTo>
                        <a:pt x="5905" y="47815"/>
                      </a:lnTo>
                      <a:cubicBezTo>
                        <a:pt x="5905" y="49435"/>
                        <a:pt x="4572" y="50768"/>
                        <a:pt x="2953" y="50768"/>
                      </a:cubicBezTo>
                      <a:cubicBezTo>
                        <a:pt x="1333" y="50768"/>
                        <a:pt x="0" y="49435"/>
                        <a:pt x="0" y="47815"/>
                      </a:cubicBezTo>
                      <a:lnTo>
                        <a:pt x="0" y="26860"/>
                      </a:lnTo>
                      <a:cubicBezTo>
                        <a:pt x="0" y="25241"/>
                        <a:pt x="1333" y="23908"/>
                        <a:pt x="2953" y="23908"/>
                      </a:cubicBezTo>
                      <a:close/>
                      <a:moveTo>
                        <a:pt x="2953" y="0"/>
                      </a:moveTo>
                      <a:cubicBezTo>
                        <a:pt x="4572" y="0"/>
                        <a:pt x="5905" y="1333"/>
                        <a:pt x="5905" y="2953"/>
                      </a:cubicBezTo>
                      <a:lnTo>
                        <a:pt x="5905" y="18002"/>
                      </a:lnTo>
                      <a:cubicBezTo>
                        <a:pt x="5905" y="19621"/>
                        <a:pt x="4572" y="20955"/>
                        <a:pt x="2953" y="20955"/>
                      </a:cubicBezTo>
                      <a:cubicBezTo>
                        <a:pt x="1333" y="20955"/>
                        <a:pt x="0" y="19621"/>
                        <a:pt x="0" y="18002"/>
                      </a:cubicBezTo>
                      <a:lnTo>
                        <a:pt x="0" y="3048"/>
                      </a:lnTo>
                      <a:cubicBezTo>
                        <a:pt x="0" y="1333"/>
                        <a:pt x="1333" y="0"/>
                        <a:pt x="2953" y="0"/>
                      </a:cubicBezTo>
                      <a:close/>
                    </a:path>
                  </a:pathLst>
                </a:custGeom>
                <a:grpFill/>
                <a:ln w="9525" cap="flat">
                  <a:noFill/>
                  <a:prstDash val="solid"/>
                  <a:miter/>
                </a:ln>
              </p:spPr>
              <p:txBody>
                <a:bodyPr rtlCol="0" anchor="ctr"/>
                <a:lstStyle/>
                <a:p>
                  <a:endParaRPr lang="zh-CN" altLang="en-US"/>
                </a:p>
              </p:txBody>
            </p:sp>
            <p:sp>
              <p:nvSpPr>
                <p:cNvPr id="74" name="任意多边形: 形状 73">
                  <a:extLst>
                    <a:ext uri="{FF2B5EF4-FFF2-40B4-BE49-F238E27FC236}">
                      <a16:creationId xmlns:a16="http://schemas.microsoft.com/office/drawing/2014/main" id="{8E359537-E84D-31C1-94AE-CF6D90F99D85}"/>
                    </a:ext>
                  </a:extLst>
                </p:cNvPr>
                <p:cNvSpPr/>
                <p:nvPr/>
              </p:nvSpPr>
              <p:spPr>
                <a:xfrm>
                  <a:off x="6059328" y="3444334"/>
                  <a:ext cx="77914" cy="59816"/>
                </a:xfrm>
                <a:custGeom>
                  <a:avLst/>
                  <a:gdLst>
                    <a:gd name="connsiteX0" fmla="*/ 15049 w 77914"/>
                    <a:gd name="connsiteY0" fmla="*/ 35909 h 59816"/>
                    <a:gd name="connsiteX1" fmla="*/ 18002 w 77914"/>
                    <a:gd name="connsiteY1" fmla="*/ 38862 h 59816"/>
                    <a:gd name="connsiteX2" fmla="*/ 18002 w 77914"/>
                    <a:gd name="connsiteY2" fmla="*/ 53816 h 59816"/>
                    <a:gd name="connsiteX3" fmla="*/ 15049 w 77914"/>
                    <a:gd name="connsiteY3" fmla="*/ 56769 h 59816"/>
                    <a:gd name="connsiteX4" fmla="*/ 12097 w 77914"/>
                    <a:gd name="connsiteY4" fmla="*/ 53816 h 59816"/>
                    <a:gd name="connsiteX5" fmla="*/ 12097 w 77914"/>
                    <a:gd name="connsiteY5" fmla="*/ 38957 h 59816"/>
                    <a:gd name="connsiteX6" fmla="*/ 15049 w 77914"/>
                    <a:gd name="connsiteY6" fmla="*/ 35909 h 59816"/>
                    <a:gd name="connsiteX7" fmla="*/ 15049 w 77914"/>
                    <a:gd name="connsiteY7" fmla="*/ 0 h 59816"/>
                    <a:gd name="connsiteX8" fmla="*/ 18002 w 77914"/>
                    <a:gd name="connsiteY8" fmla="*/ 2953 h 59816"/>
                    <a:gd name="connsiteX9" fmla="*/ 18002 w 77914"/>
                    <a:gd name="connsiteY9" fmla="*/ 29908 h 59816"/>
                    <a:gd name="connsiteX10" fmla="*/ 15049 w 77914"/>
                    <a:gd name="connsiteY10" fmla="*/ 32861 h 59816"/>
                    <a:gd name="connsiteX11" fmla="*/ 12097 w 77914"/>
                    <a:gd name="connsiteY11" fmla="*/ 29908 h 59816"/>
                    <a:gd name="connsiteX12" fmla="*/ 12097 w 77914"/>
                    <a:gd name="connsiteY12" fmla="*/ 2953 h 59816"/>
                    <a:gd name="connsiteX13" fmla="*/ 15049 w 77914"/>
                    <a:gd name="connsiteY13" fmla="*/ 0 h 59816"/>
                    <a:gd name="connsiteX14" fmla="*/ 3048 w 77914"/>
                    <a:gd name="connsiteY14" fmla="*/ 32956 h 59816"/>
                    <a:gd name="connsiteX15" fmla="*/ 6001 w 77914"/>
                    <a:gd name="connsiteY15" fmla="*/ 35909 h 59816"/>
                    <a:gd name="connsiteX16" fmla="*/ 6001 w 77914"/>
                    <a:gd name="connsiteY16" fmla="*/ 44863 h 59816"/>
                    <a:gd name="connsiteX17" fmla="*/ 3048 w 77914"/>
                    <a:gd name="connsiteY17" fmla="*/ 47815 h 59816"/>
                    <a:gd name="connsiteX18" fmla="*/ 0 w 77914"/>
                    <a:gd name="connsiteY18" fmla="*/ 44958 h 59816"/>
                    <a:gd name="connsiteX19" fmla="*/ 0 w 77914"/>
                    <a:gd name="connsiteY19" fmla="*/ 36004 h 59816"/>
                    <a:gd name="connsiteX20" fmla="*/ 3048 w 77914"/>
                    <a:gd name="connsiteY20" fmla="*/ 32956 h 59816"/>
                    <a:gd name="connsiteX21" fmla="*/ 3048 w 77914"/>
                    <a:gd name="connsiteY21" fmla="*/ 0 h 59816"/>
                    <a:gd name="connsiteX22" fmla="*/ 6001 w 77914"/>
                    <a:gd name="connsiteY22" fmla="*/ 2953 h 59816"/>
                    <a:gd name="connsiteX23" fmla="*/ 6001 w 77914"/>
                    <a:gd name="connsiteY23" fmla="*/ 26956 h 59816"/>
                    <a:gd name="connsiteX24" fmla="*/ 3048 w 77914"/>
                    <a:gd name="connsiteY24" fmla="*/ 29908 h 59816"/>
                    <a:gd name="connsiteX25" fmla="*/ 95 w 77914"/>
                    <a:gd name="connsiteY25" fmla="*/ 26956 h 59816"/>
                    <a:gd name="connsiteX26" fmla="*/ 95 w 77914"/>
                    <a:gd name="connsiteY26" fmla="*/ 2953 h 59816"/>
                    <a:gd name="connsiteX27" fmla="*/ 3048 w 77914"/>
                    <a:gd name="connsiteY27" fmla="*/ 0 h 59816"/>
                    <a:gd name="connsiteX28" fmla="*/ 50959 w 77914"/>
                    <a:gd name="connsiteY28" fmla="*/ 38957 h 59816"/>
                    <a:gd name="connsiteX29" fmla="*/ 53912 w 77914"/>
                    <a:gd name="connsiteY29" fmla="*/ 41910 h 59816"/>
                    <a:gd name="connsiteX30" fmla="*/ 53912 w 77914"/>
                    <a:gd name="connsiteY30" fmla="*/ 53912 h 59816"/>
                    <a:gd name="connsiteX31" fmla="*/ 50959 w 77914"/>
                    <a:gd name="connsiteY31" fmla="*/ 56864 h 59816"/>
                    <a:gd name="connsiteX32" fmla="*/ 48006 w 77914"/>
                    <a:gd name="connsiteY32" fmla="*/ 53912 h 59816"/>
                    <a:gd name="connsiteX33" fmla="*/ 48006 w 77914"/>
                    <a:gd name="connsiteY33" fmla="*/ 41910 h 59816"/>
                    <a:gd name="connsiteX34" fmla="*/ 50959 w 77914"/>
                    <a:gd name="connsiteY34" fmla="*/ 38957 h 59816"/>
                    <a:gd name="connsiteX35" fmla="*/ 50959 w 77914"/>
                    <a:gd name="connsiteY35" fmla="*/ 23908 h 59816"/>
                    <a:gd name="connsiteX36" fmla="*/ 53912 w 77914"/>
                    <a:gd name="connsiteY36" fmla="*/ 26860 h 59816"/>
                    <a:gd name="connsiteX37" fmla="*/ 53912 w 77914"/>
                    <a:gd name="connsiteY37" fmla="*/ 32861 h 59816"/>
                    <a:gd name="connsiteX38" fmla="*/ 50959 w 77914"/>
                    <a:gd name="connsiteY38" fmla="*/ 35814 h 59816"/>
                    <a:gd name="connsiteX39" fmla="*/ 48006 w 77914"/>
                    <a:gd name="connsiteY39" fmla="*/ 32861 h 59816"/>
                    <a:gd name="connsiteX40" fmla="*/ 48006 w 77914"/>
                    <a:gd name="connsiteY40" fmla="*/ 26860 h 59816"/>
                    <a:gd name="connsiteX41" fmla="*/ 50959 w 77914"/>
                    <a:gd name="connsiteY41" fmla="*/ 23908 h 59816"/>
                    <a:gd name="connsiteX42" fmla="*/ 50959 w 77914"/>
                    <a:gd name="connsiteY42" fmla="*/ 0 h 59816"/>
                    <a:gd name="connsiteX43" fmla="*/ 53912 w 77914"/>
                    <a:gd name="connsiteY43" fmla="*/ 2953 h 59816"/>
                    <a:gd name="connsiteX44" fmla="*/ 53912 w 77914"/>
                    <a:gd name="connsiteY44" fmla="*/ 18002 h 59816"/>
                    <a:gd name="connsiteX45" fmla="*/ 50959 w 77914"/>
                    <a:gd name="connsiteY45" fmla="*/ 20955 h 59816"/>
                    <a:gd name="connsiteX46" fmla="*/ 48006 w 77914"/>
                    <a:gd name="connsiteY46" fmla="*/ 18002 h 59816"/>
                    <a:gd name="connsiteX47" fmla="*/ 48006 w 77914"/>
                    <a:gd name="connsiteY47" fmla="*/ 3048 h 59816"/>
                    <a:gd name="connsiteX48" fmla="*/ 50959 w 77914"/>
                    <a:gd name="connsiteY48" fmla="*/ 0 h 59816"/>
                    <a:gd name="connsiteX49" fmla="*/ 62960 w 77914"/>
                    <a:gd name="connsiteY49" fmla="*/ 44958 h 59816"/>
                    <a:gd name="connsiteX50" fmla="*/ 65913 w 77914"/>
                    <a:gd name="connsiteY50" fmla="*/ 47911 h 59816"/>
                    <a:gd name="connsiteX51" fmla="*/ 65913 w 77914"/>
                    <a:gd name="connsiteY51" fmla="*/ 56864 h 59816"/>
                    <a:gd name="connsiteX52" fmla="*/ 62960 w 77914"/>
                    <a:gd name="connsiteY52" fmla="*/ 59817 h 59816"/>
                    <a:gd name="connsiteX53" fmla="*/ 60007 w 77914"/>
                    <a:gd name="connsiteY53" fmla="*/ 56864 h 59816"/>
                    <a:gd name="connsiteX54" fmla="*/ 60007 w 77914"/>
                    <a:gd name="connsiteY54" fmla="*/ 47911 h 59816"/>
                    <a:gd name="connsiteX55" fmla="*/ 62960 w 77914"/>
                    <a:gd name="connsiteY55" fmla="*/ 44958 h 59816"/>
                    <a:gd name="connsiteX56" fmla="*/ 62960 w 77914"/>
                    <a:gd name="connsiteY56" fmla="*/ 0 h 59816"/>
                    <a:gd name="connsiteX57" fmla="*/ 65913 w 77914"/>
                    <a:gd name="connsiteY57" fmla="*/ 2953 h 59816"/>
                    <a:gd name="connsiteX58" fmla="*/ 65913 w 77914"/>
                    <a:gd name="connsiteY58" fmla="*/ 35909 h 59816"/>
                    <a:gd name="connsiteX59" fmla="*/ 62960 w 77914"/>
                    <a:gd name="connsiteY59" fmla="*/ 38862 h 59816"/>
                    <a:gd name="connsiteX60" fmla="*/ 60007 w 77914"/>
                    <a:gd name="connsiteY60" fmla="*/ 35909 h 59816"/>
                    <a:gd name="connsiteX61" fmla="*/ 60007 w 77914"/>
                    <a:gd name="connsiteY61" fmla="*/ 2953 h 59816"/>
                    <a:gd name="connsiteX62" fmla="*/ 62960 w 77914"/>
                    <a:gd name="connsiteY62" fmla="*/ 0 h 59816"/>
                    <a:gd name="connsiteX63" fmla="*/ 74962 w 77914"/>
                    <a:gd name="connsiteY63" fmla="*/ 32956 h 59816"/>
                    <a:gd name="connsiteX64" fmla="*/ 77915 w 77914"/>
                    <a:gd name="connsiteY64" fmla="*/ 35909 h 59816"/>
                    <a:gd name="connsiteX65" fmla="*/ 77915 w 77914"/>
                    <a:gd name="connsiteY65" fmla="*/ 44863 h 59816"/>
                    <a:gd name="connsiteX66" fmla="*/ 74962 w 77914"/>
                    <a:gd name="connsiteY66" fmla="*/ 47815 h 59816"/>
                    <a:gd name="connsiteX67" fmla="*/ 71914 w 77914"/>
                    <a:gd name="connsiteY67" fmla="*/ 44958 h 59816"/>
                    <a:gd name="connsiteX68" fmla="*/ 71914 w 77914"/>
                    <a:gd name="connsiteY68" fmla="*/ 36004 h 59816"/>
                    <a:gd name="connsiteX69" fmla="*/ 74962 w 77914"/>
                    <a:gd name="connsiteY69" fmla="*/ 32956 h 59816"/>
                    <a:gd name="connsiteX70" fmla="*/ 74962 w 77914"/>
                    <a:gd name="connsiteY70" fmla="*/ 0 h 59816"/>
                    <a:gd name="connsiteX71" fmla="*/ 77915 w 77914"/>
                    <a:gd name="connsiteY71" fmla="*/ 2953 h 59816"/>
                    <a:gd name="connsiteX72" fmla="*/ 77915 w 77914"/>
                    <a:gd name="connsiteY72" fmla="*/ 26956 h 59816"/>
                    <a:gd name="connsiteX73" fmla="*/ 74962 w 77914"/>
                    <a:gd name="connsiteY73" fmla="*/ 29908 h 59816"/>
                    <a:gd name="connsiteX74" fmla="*/ 71914 w 77914"/>
                    <a:gd name="connsiteY74" fmla="*/ 26956 h 59816"/>
                    <a:gd name="connsiteX75" fmla="*/ 71914 w 77914"/>
                    <a:gd name="connsiteY75" fmla="*/ 2953 h 59816"/>
                    <a:gd name="connsiteX76" fmla="*/ 74962 w 77914"/>
                    <a:gd name="connsiteY76" fmla="*/ 0 h 59816"/>
                    <a:gd name="connsiteX77" fmla="*/ 38957 w 77914"/>
                    <a:gd name="connsiteY77" fmla="*/ 18002 h 59816"/>
                    <a:gd name="connsiteX78" fmla="*/ 41910 w 77914"/>
                    <a:gd name="connsiteY78" fmla="*/ 20955 h 59816"/>
                    <a:gd name="connsiteX79" fmla="*/ 41910 w 77914"/>
                    <a:gd name="connsiteY79" fmla="*/ 56674 h 59816"/>
                    <a:gd name="connsiteX80" fmla="*/ 38957 w 77914"/>
                    <a:gd name="connsiteY80" fmla="*/ 59627 h 59816"/>
                    <a:gd name="connsiteX81" fmla="*/ 36004 w 77914"/>
                    <a:gd name="connsiteY81" fmla="*/ 56674 h 59816"/>
                    <a:gd name="connsiteX82" fmla="*/ 36004 w 77914"/>
                    <a:gd name="connsiteY82" fmla="*/ 20955 h 59816"/>
                    <a:gd name="connsiteX83" fmla="*/ 38957 w 77914"/>
                    <a:gd name="connsiteY83" fmla="*/ 18002 h 5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7914" h="59816">
                      <a:moveTo>
                        <a:pt x="15049" y="35909"/>
                      </a:moveTo>
                      <a:cubicBezTo>
                        <a:pt x="16669" y="35909"/>
                        <a:pt x="18002" y="37243"/>
                        <a:pt x="18002" y="38862"/>
                      </a:cubicBezTo>
                      <a:lnTo>
                        <a:pt x="18002" y="53816"/>
                      </a:lnTo>
                      <a:cubicBezTo>
                        <a:pt x="18002" y="55435"/>
                        <a:pt x="16669" y="56769"/>
                        <a:pt x="15049" y="56769"/>
                      </a:cubicBezTo>
                      <a:cubicBezTo>
                        <a:pt x="13430" y="56769"/>
                        <a:pt x="12097" y="55435"/>
                        <a:pt x="12097" y="53816"/>
                      </a:cubicBezTo>
                      <a:lnTo>
                        <a:pt x="12097" y="38957"/>
                      </a:lnTo>
                      <a:cubicBezTo>
                        <a:pt x="12002" y="37243"/>
                        <a:pt x="13335" y="35909"/>
                        <a:pt x="15049" y="35909"/>
                      </a:cubicBezTo>
                      <a:close/>
                      <a:moveTo>
                        <a:pt x="15049" y="0"/>
                      </a:moveTo>
                      <a:cubicBezTo>
                        <a:pt x="16669" y="0"/>
                        <a:pt x="18002" y="1333"/>
                        <a:pt x="18002" y="2953"/>
                      </a:cubicBezTo>
                      <a:lnTo>
                        <a:pt x="18002" y="29908"/>
                      </a:lnTo>
                      <a:cubicBezTo>
                        <a:pt x="18002" y="31528"/>
                        <a:pt x="16669" y="32861"/>
                        <a:pt x="15049" y="32861"/>
                      </a:cubicBezTo>
                      <a:cubicBezTo>
                        <a:pt x="13430" y="32861"/>
                        <a:pt x="12097" y="31528"/>
                        <a:pt x="12097" y="29908"/>
                      </a:cubicBezTo>
                      <a:lnTo>
                        <a:pt x="12097" y="2953"/>
                      </a:lnTo>
                      <a:cubicBezTo>
                        <a:pt x="12002" y="1333"/>
                        <a:pt x="13335" y="0"/>
                        <a:pt x="15049" y="0"/>
                      </a:cubicBezTo>
                      <a:close/>
                      <a:moveTo>
                        <a:pt x="3048" y="32956"/>
                      </a:moveTo>
                      <a:cubicBezTo>
                        <a:pt x="4667" y="32956"/>
                        <a:pt x="6001" y="34290"/>
                        <a:pt x="6001" y="35909"/>
                      </a:cubicBezTo>
                      <a:lnTo>
                        <a:pt x="6001" y="44863"/>
                      </a:lnTo>
                      <a:cubicBezTo>
                        <a:pt x="6001" y="46482"/>
                        <a:pt x="4667" y="47815"/>
                        <a:pt x="3048" y="47815"/>
                      </a:cubicBezTo>
                      <a:cubicBezTo>
                        <a:pt x="1429" y="47815"/>
                        <a:pt x="0" y="46577"/>
                        <a:pt x="0" y="44958"/>
                      </a:cubicBezTo>
                      <a:lnTo>
                        <a:pt x="0" y="36004"/>
                      </a:lnTo>
                      <a:cubicBezTo>
                        <a:pt x="0" y="34290"/>
                        <a:pt x="1333" y="32956"/>
                        <a:pt x="3048" y="32956"/>
                      </a:cubicBezTo>
                      <a:close/>
                      <a:moveTo>
                        <a:pt x="3048" y="0"/>
                      </a:moveTo>
                      <a:cubicBezTo>
                        <a:pt x="4667" y="0"/>
                        <a:pt x="6001" y="1333"/>
                        <a:pt x="6001" y="2953"/>
                      </a:cubicBezTo>
                      <a:lnTo>
                        <a:pt x="6001" y="26956"/>
                      </a:lnTo>
                      <a:cubicBezTo>
                        <a:pt x="6001" y="28575"/>
                        <a:pt x="4667" y="29908"/>
                        <a:pt x="3048" y="29908"/>
                      </a:cubicBezTo>
                      <a:cubicBezTo>
                        <a:pt x="1429" y="29908"/>
                        <a:pt x="95" y="28575"/>
                        <a:pt x="95" y="26956"/>
                      </a:cubicBezTo>
                      <a:lnTo>
                        <a:pt x="95" y="2953"/>
                      </a:lnTo>
                      <a:cubicBezTo>
                        <a:pt x="0" y="1333"/>
                        <a:pt x="1333" y="0"/>
                        <a:pt x="3048" y="0"/>
                      </a:cubicBezTo>
                      <a:close/>
                      <a:moveTo>
                        <a:pt x="50959" y="38957"/>
                      </a:moveTo>
                      <a:cubicBezTo>
                        <a:pt x="52578" y="38957"/>
                        <a:pt x="53912" y="40291"/>
                        <a:pt x="53912" y="41910"/>
                      </a:cubicBezTo>
                      <a:lnTo>
                        <a:pt x="53912" y="53912"/>
                      </a:lnTo>
                      <a:cubicBezTo>
                        <a:pt x="53912" y="55531"/>
                        <a:pt x="52578" y="56864"/>
                        <a:pt x="50959" y="56864"/>
                      </a:cubicBezTo>
                      <a:cubicBezTo>
                        <a:pt x="49340" y="56864"/>
                        <a:pt x="48006" y="55531"/>
                        <a:pt x="48006" y="53912"/>
                      </a:cubicBezTo>
                      <a:lnTo>
                        <a:pt x="48006" y="41910"/>
                      </a:lnTo>
                      <a:cubicBezTo>
                        <a:pt x="48006" y="40291"/>
                        <a:pt x="49340" y="38957"/>
                        <a:pt x="50959" y="38957"/>
                      </a:cubicBezTo>
                      <a:close/>
                      <a:moveTo>
                        <a:pt x="50959" y="23908"/>
                      </a:moveTo>
                      <a:cubicBezTo>
                        <a:pt x="52578" y="23908"/>
                        <a:pt x="53912" y="25241"/>
                        <a:pt x="53912" y="26860"/>
                      </a:cubicBezTo>
                      <a:lnTo>
                        <a:pt x="53912" y="32861"/>
                      </a:lnTo>
                      <a:cubicBezTo>
                        <a:pt x="53912" y="34480"/>
                        <a:pt x="52578" y="35814"/>
                        <a:pt x="50959" y="35814"/>
                      </a:cubicBezTo>
                      <a:cubicBezTo>
                        <a:pt x="49340" y="35814"/>
                        <a:pt x="48006" y="34480"/>
                        <a:pt x="48006" y="32861"/>
                      </a:cubicBezTo>
                      <a:lnTo>
                        <a:pt x="48006" y="26860"/>
                      </a:lnTo>
                      <a:cubicBezTo>
                        <a:pt x="48006" y="25241"/>
                        <a:pt x="49340" y="23908"/>
                        <a:pt x="50959" y="23908"/>
                      </a:cubicBezTo>
                      <a:close/>
                      <a:moveTo>
                        <a:pt x="50959" y="0"/>
                      </a:moveTo>
                      <a:cubicBezTo>
                        <a:pt x="52578" y="0"/>
                        <a:pt x="53912" y="1333"/>
                        <a:pt x="53912" y="2953"/>
                      </a:cubicBezTo>
                      <a:lnTo>
                        <a:pt x="53912" y="18002"/>
                      </a:lnTo>
                      <a:cubicBezTo>
                        <a:pt x="53912" y="19621"/>
                        <a:pt x="52578" y="20955"/>
                        <a:pt x="50959" y="20955"/>
                      </a:cubicBezTo>
                      <a:cubicBezTo>
                        <a:pt x="49340" y="20955"/>
                        <a:pt x="48006" y="19621"/>
                        <a:pt x="48006" y="18002"/>
                      </a:cubicBezTo>
                      <a:lnTo>
                        <a:pt x="48006" y="3048"/>
                      </a:lnTo>
                      <a:cubicBezTo>
                        <a:pt x="48006" y="1333"/>
                        <a:pt x="49340" y="0"/>
                        <a:pt x="50959" y="0"/>
                      </a:cubicBezTo>
                      <a:close/>
                      <a:moveTo>
                        <a:pt x="62960" y="44958"/>
                      </a:moveTo>
                      <a:cubicBezTo>
                        <a:pt x="64580" y="44958"/>
                        <a:pt x="65913" y="46291"/>
                        <a:pt x="65913" y="47911"/>
                      </a:cubicBezTo>
                      <a:lnTo>
                        <a:pt x="65913" y="56864"/>
                      </a:lnTo>
                      <a:cubicBezTo>
                        <a:pt x="65913" y="58483"/>
                        <a:pt x="64580" y="59817"/>
                        <a:pt x="62960" y="59817"/>
                      </a:cubicBezTo>
                      <a:cubicBezTo>
                        <a:pt x="61341" y="59817"/>
                        <a:pt x="60007" y="58483"/>
                        <a:pt x="60007" y="56864"/>
                      </a:cubicBezTo>
                      <a:lnTo>
                        <a:pt x="60007" y="47911"/>
                      </a:lnTo>
                      <a:cubicBezTo>
                        <a:pt x="59912" y="46291"/>
                        <a:pt x="61246" y="44958"/>
                        <a:pt x="62960" y="44958"/>
                      </a:cubicBezTo>
                      <a:close/>
                      <a:moveTo>
                        <a:pt x="62960" y="0"/>
                      </a:moveTo>
                      <a:cubicBezTo>
                        <a:pt x="64580" y="0"/>
                        <a:pt x="65913" y="1333"/>
                        <a:pt x="65913" y="2953"/>
                      </a:cubicBezTo>
                      <a:lnTo>
                        <a:pt x="65913" y="35909"/>
                      </a:lnTo>
                      <a:cubicBezTo>
                        <a:pt x="65913" y="37528"/>
                        <a:pt x="64580" y="38862"/>
                        <a:pt x="62960" y="38862"/>
                      </a:cubicBezTo>
                      <a:cubicBezTo>
                        <a:pt x="61341" y="38862"/>
                        <a:pt x="60007" y="37528"/>
                        <a:pt x="60007" y="35909"/>
                      </a:cubicBezTo>
                      <a:lnTo>
                        <a:pt x="60007" y="2953"/>
                      </a:lnTo>
                      <a:cubicBezTo>
                        <a:pt x="59912" y="1333"/>
                        <a:pt x="61246" y="0"/>
                        <a:pt x="62960" y="0"/>
                      </a:cubicBezTo>
                      <a:close/>
                      <a:moveTo>
                        <a:pt x="74962" y="32956"/>
                      </a:moveTo>
                      <a:cubicBezTo>
                        <a:pt x="76581" y="32956"/>
                        <a:pt x="77915" y="34290"/>
                        <a:pt x="77915" y="35909"/>
                      </a:cubicBezTo>
                      <a:lnTo>
                        <a:pt x="77915" y="44863"/>
                      </a:lnTo>
                      <a:cubicBezTo>
                        <a:pt x="77915" y="46482"/>
                        <a:pt x="76581" y="47815"/>
                        <a:pt x="74962" y="47815"/>
                      </a:cubicBezTo>
                      <a:cubicBezTo>
                        <a:pt x="73343" y="47815"/>
                        <a:pt x="71914" y="46577"/>
                        <a:pt x="71914" y="44958"/>
                      </a:cubicBezTo>
                      <a:lnTo>
                        <a:pt x="71914" y="36004"/>
                      </a:lnTo>
                      <a:cubicBezTo>
                        <a:pt x="71914" y="34290"/>
                        <a:pt x="73247" y="32956"/>
                        <a:pt x="74962" y="32956"/>
                      </a:cubicBezTo>
                      <a:close/>
                      <a:moveTo>
                        <a:pt x="74962" y="0"/>
                      </a:moveTo>
                      <a:cubicBezTo>
                        <a:pt x="76581" y="0"/>
                        <a:pt x="77915" y="1333"/>
                        <a:pt x="77915" y="2953"/>
                      </a:cubicBezTo>
                      <a:lnTo>
                        <a:pt x="77915" y="26956"/>
                      </a:lnTo>
                      <a:cubicBezTo>
                        <a:pt x="77915" y="28575"/>
                        <a:pt x="76581" y="29908"/>
                        <a:pt x="74962" y="29908"/>
                      </a:cubicBezTo>
                      <a:cubicBezTo>
                        <a:pt x="73343" y="29908"/>
                        <a:pt x="71914" y="28575"/>
                        <a:pt x="71914" y="26956"/>
                      </a:cubicBezTo>
                      <a:lnTo>
                        <a:pt x="71914" y="2953"/>
                      </a:lnTo>
                      <a:cubicBezTo>
                        <a:pt x="71914" y="1333"/>
                        <a:pt x="73247" y="0"/>
                        <a:pt x="74962" y="0"/>
                      </a:cubicBezTo>
                      <a:close/>
                      <a:moveTo>
                        <a:pt x="38957" y="18002"/>
                      </a:moveTo>
                      <a:cubicBezTo>
                        <a:pt x="40576" y="18002"/>
                        <a:pt x="41910" y="19336"/>
                        <a:pt x="41910" y="20955"/>
                      </a:cubicBezTo>
                      <a:lnTo>
                        <a:pt x="41910" y="56674"/>
                      </a:lnTo>
                      <a:cubicBezTo>
                        <a:pt x="41910" y="58293"/>
                        <a:pt x="40576" y="59627"/>
                        <a:pt x="38957" y="59627"/>
                      </a:cubicBezTo>
                      <a:cubicBezTo>
                        <a:pt x="37338" y="59627"/>
                        <a:pt x="36004" y="58293"/>
                        <a:pt x="36004" y="56674"/>
                      </a:cubicBezTo>
                      <a:lnTo>
                        <a:pt x="36004" y="20955"/>
                      </a:lnTo>
                      <a:cubicBezTo>
                        <a:pt x="36004" y="19336"/>
                        <a:pt x="37338" y="18002"/>
                        <a:pt x="38957" y="18002"/>
                      </a:cubicBezTo>
                      <a:close/>
                    </a:path>
                  </a:pathLst>
                </a:custGeom>
                <a:grpFill/>
                <a:ln w="9525" cap="flat">
                  <a:noFill/>
                  <a:prstDash val="solid"/>
                  <a:miter/>
                </a:ln>
              </p:spPr>
              <p:txBody>
                <a:bodyPr rtlCol="0" anchor="ctr"/>
                <a:lstStyle/>
                <a:p>
                  <a:endParaRPr lang="zh-CN" altLang="en-US"/>
                </a:p>
              </p:txBody>
            </p:sp>
          </p:grpSp>
        </p:grpSp>
      </p:grpSp>
      <p:pic>
        <p:nvPicPr>
          <p:cNvPr id="80" name="图片 79">
            <a:extLst>
              <a:ext uri="{FF2B5EF4-FFF2-40B4-BE49-F238E27FC236}">
                <a16:creationId xmlns:a16="http://schemas.microsoft.com/office/drawing/2014/main" id="{4C52C734-FDFC-01E8-DCC4-FCF283DD97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8815" y="2384859"/>
            <a:ext cx="4786531" cy="3581974"/>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728.093385214008,&quot;width&quot;:19200}"/>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19200}"/>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b1bcab38-68fc-4fb7-b46c-7a4c88a21954}"/>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2285</TotalTime>
  <Words>946</Words>
  <Application>Microsoft Office PowerPoint</Application>
  <PresentationFormat>Widescreen</PresentationFormat>
  <Paragraphs>127</Paragraphs>
  <Slides>28</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等线</vt:lpstr>
      <vt:lpstr>等线 Light</vt:lpstr>
      <vt:lpstr>微软雅黑</vt:lpstr>
      <vt:lpstr>Arial</vt:lpstr>
      <vt:lpstr>Calibri</vt:lpstr>
      <vt:lpstr>Calibri Light</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Intelligent Scan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Kathy Zhang</dc:creator>
  <cp:lastModifiedBy>Sharon Jimenez</cp:lastModifiedBy>
  <cp:revision>113</cp:revision>
  <dcterms:created xsi:type="dcterms:W3CDTF">2024-07-22T05:41:24Z</dcterms:created>
  <dcterms:modified xsi:type="dcterms:W3CDTF">2025-02-06T01:47:54Z</dcterms:modified>
</cp:coreProperties>
</file>